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స్తుతించినా చాలు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Sthuthinchinaa Chaalu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నీవేనయ్యా నాకు నీవేనయ్యా (2)  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Neevenayyaa Naaku Neevenayyaa (2) 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ఆదిసంభూతుడవు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 దేవుడవు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Aadisambhoothudavu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 Devudavu Neevenayyaa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నీవేనయ్యా నాకు నీవేనయ్యా (2)  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Neevenayyaa Naaku Neevenayyaa (2) 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స్తుతించినా చాలు నా బ్రతుకు దినములో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పొగిడినా చాలు నా గుండె గుడిలో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Sthuthinchinaa Chaalu Naa Brathuku Dinamulo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Pogadinaa Chaalu Naa Gunde Gudilo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ఉన్నా లేకున్నా నా స్థితి గతులే మారినా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Unnaa Lekunnaa Naa Sthithi Gathule Maarinaa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ఆనందించే భాగ్యమున్నా చాలు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Aanandinche Bhaagyamunnaa Chaalu ||Ninu||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పాత్రుడవు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స్తోత్రార్హుడవు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Paathrudavu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Sthothraarhudavu Neevenayyaa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నీవేనయ్యా నాకు నీవేనయ్యా (2)  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Neevenayyaa Naaku Neevenayyaa (2) 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స్వరూపుడవు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స్తోత్రార్హుడవు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Swaroopudvau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Sthothraarhudavu Neevenayyaa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నీవేనయ్యా నాకు నీవేనయ్యా (2)  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Neevenayyaa Naaku Neevenayyaa (2) 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ఆరాధ్య దైవము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ఆశ్చర్యకరుడవు నీవేనయ్యా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Aaraadhya Daivamu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Aascharyakarudavu Neevenayyaa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2026-02-25T09:34:01Z</dcterms:created>
  <dcterms:modified xsi:type="dcterms:W3CDTF">2026-02-25T09:34:01Z</dcterms:modified>
</cp:coreProperties>
</file>