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పంపుమా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Pampumaa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పంపుమా - నీ- శుభవర్షము నిమ్మా = ప్రబలంబుగ నీ వాక్యం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బనెడి- విభవామృతము కురియంజేసి 1 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Prabhuvaa Pampumaa - Nee- Shubhavarshamu Nimmaa = Prabalambuga Nee Vaakyan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Banedi- Vibhavaamruthamu Kuriyanjesi 1 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 వాడియున్నట్టి - యీ - మోడు వృక్షములే = వడిగాం జిగురు పెట్టి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పూచి - గాఢంబుగను ఫలము లియ్యం 1ప్రభువా||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_ Vaadiyunnatti - Yee - Modu Vrukshamule = Vadigaan Jiguru Petti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Poochi - Gaadhambuganu Phalamu Liyyan 1Prabhuvaa||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వాక్యానల - శ్రీ - దేవా పంపుము = భావాఘముల మాడ్చి మనముల్‌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పావనంబు బొందునటులం 1 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Vaakyaanala - Shree - Devaa Pampumu = Bhaavaaghamula Maadchi Manamul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Paavanambu Bondunatulan 1 Prabhuvaa||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.]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.]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ధరం జీకటి కిదియే - వే - గురుం చుక్క ప్రభువా = సరళంబుగ యాత్రికులు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_ Dharan Jeekati Kidiye - Ve - Gurun Chukka Prabhuvaa = Saralambuga Yaathrikulu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నడచి - పరమపదంబును బొందంగం జేయుచుం 1 ప్రభువా||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Nadachi - Paramapadambunu Bondanggan Jeyuchun 1 Prabhuvaa||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2026-08-11T18:43:01Z</dcterms:created>
  <dcterms:modified xsi:type="dcterms:W3CDTF">2026-08-11T18:43:01Z</dcterms:modified>
</cp:coreProperties>
</file>