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ఏడుస్తున్నాడేమో యేసయ్య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Edusthunnaademo Yesayya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ఏడుస్తున్నాడేమో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ఏడుస్తున్నాడేమో – ఏడుస్తున్నాడేమో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Edusthunnaademo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Edusthunnaademo – Edusthunnaademo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(నిను) రక్షించినందుకు క్షమియించినందుకు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ఏడుస్తున్నాడేమో – ఏడుస్తున్నాడేమో         ||ఏడుస్తున్నాడేమో||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(Ninu) Rakshinchinandhuku Kshamiyinchinandhuku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Edusthunnaademo – Edusthunnaademo        ||Edusthunnaademo||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నాడు నరుని సృష్టించినందుకు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పాపము చేసినందుకు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Naruni Srushtinchinandhuku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Paapamu Chesinandhuku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దీనుడై దుఃఖముతో ఏడ్చెను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సృష్టించినందుకు ఏడుస్తున్నాడేమో (2)       ||ఏడుస్తున్నాడేమో||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Dheenudai Dhukhamutho Edchenu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Srushtinchinandhuku Edusthunnaademo (2)          ||Edusthunnaademo||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సౌలును రాజుగా ఏర్పరచినందుకు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 హృదయము గర్వించినందుకు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Soulunu Raajuga Erparachinandhuku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 Hrudayamu Garvinchinandhuku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దీనుడై దుఃఖముతో ఏడ్చెను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హెచ్చించినందుకు ఏడుస్తున్నాడేమో (2)       ||ఏడుస్తున్నాడేమో||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Dheenudai Dhukhamutho Edchenu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Hechchinchinandhuku Edusthunnaademo (2)          ||Edusthunnaademo||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2026-02-25T09:17:33Z</dcterms:created>
  <dcterms:modified xsi:type="dcterms:W3CDTF">2026-02-25T09:17:33Z</dcterms:modified>
</cp:coreProperties>
</file>