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కాపాడువాడు కునుకడు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Kaapaaduvaadu Kunukadu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కాపాడువాడు కునుకడు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ప్రేమించు యేసు నిదురపోడెన్నడు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Kaapaaduvaadu Kunukadu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Preminchu Yesu Nidurapodennadu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భారము వహియించు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కొరకై మరణించె చూడు (2)         ||నిన్ను కాపాడు||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Bhaaramu Vahiyinchu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Korakai Maraninche Choodu (2)       ||Ninnu Kaapaadu||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పలుకరించే వారు లేక పరితపిస్తున్నా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 వారు లేక కుమిలిపోతున్నా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Palukarinche Vaaru Leka Parithapisthunnaa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Kanikarinche Vaaru Leka Kumilipothunnaa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కలతలెన్నో కీడులెన్నో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ఆశను అణచివేసినా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Kalathalenno Keedulenno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Aashanu Anachivesinaa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ఎడబాయడు యేసు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చేర్చును యేసు నిన్ను (2)         ||నిన్ను కాపాడు||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Edabaayadu Yesu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Cherchunu Yesu Ninnu (2)       ||Ninnu Kaapaadu||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మనస్సులోన శాంతి కరువై మదనపడుతున్నా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పరుల మాటలు కృంగదీసి బాధపెడుతున్నా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Manassulona Shaanthi Karuvai Madanapaduthunnaa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Parula Maatalu Krungadeesi Baadhapeduthunnaa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భీతులెన్నో భ్రాoతులెన్నో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సంతసంబును త్రుంచివేసినా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Bheethulenno Bhraanthulenno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Santhasambunu Thrunchivesinaa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ఎడబాయడు యేసు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చేర్చును యేసు నిన్ను (2)         ||నిన్ను కాపాడు||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Edabaayadu Yesu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Cherchunu Yesu Ninnu (2)       ||Ninnu Kaapaadu||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2026-02-25T09:27:05Z</dcterms:created>
  <dcterms:modified xsi:type="dcterms:W3CDTF">2026-02-25T09:27:05Z</dcterms:modified>
</cp:coreProperties>
</file>