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ఉజ్జీవము నిమ్ము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Ujjeevamu Nimmu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నారంభించుము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Naarambhinchumu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ఉజ్జీవము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Ujjeevamu Nimmu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ఆత్మతో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Aathmatho Nimpumu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ఈవులను ఇమ్ము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Eevulanu Immu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పూర్ణాత్మనాకిమ్ము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Poornaathmanaakimmu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అశీర్వాద మిమ్ము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Asheervaada Mimmu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నాటు నాలో సిల్వన్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Naatu Naalo Silvan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పాడన్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Paadan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2026-08-11T18:39:26Z</dcterms:created>
  <dcterms:modified xsi:type="dcterms:W3CDTF">2026-08-11T18:39:26Z</dcterms:modified>
</cp:coreProperties>
</file>