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స్తుతించ రండి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Sthuthincha Randi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వత్సారంభముననిను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 మొక్కటిగా నారాధింప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Vathsaarambhamunaninu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 Mokkatigaa Naaraadhimpa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కుమారా కృపనిమ్ము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జీవిత కాలమంతయు పాడి – మహా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Kumaaraa Krupanimmu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Jeevitha Kaalamanthayu Paadi – Mahaa 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 యందలి మాయల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సైతానుని వలలో 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 Yandali Maayala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Saithaanuni Valalo Nundi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ఆత్మతో నిను సేవింప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నిపు డేలుమనుచు బ్రతిమాలెదము – కూడి     ||దేవుని|||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Aathmatho Ninu Sevimpa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Nipu Delumanuchu Brathimaaledamu – Koodi 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సంవత్సరమును మము జూడుము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దుర్గములో మము చేర్చుమయ్యా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Samvathsaramunu Mamu Joodumu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Durgamulo Mamu Cherchumayyaa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దాటునప్పుడు నీ సన్నిధిని – చూపి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ధైర్యమునిచ్చి ఓదార్చుమయ్యా – మహా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Daatunappudu Nee Sannidhini – Choopi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Dhairyamunichchi Odaarchumayyaa – Mahaa 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స్తోత్రింతుము ప్రభువా నీ పదముల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సకలాశీర్వాదముల నిమ్ము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Sthothrinthumu Prabhuvaa Nee Padamula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Sakalaasheervaadamula Nimmu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ప్రభుతో నుండ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నెట్టి యాపద లేక బ్రోవుమామెన్ – ప్రభు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Prabhutho Nunda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Netti Yaapada Leka Brovumaamen – Prabhu 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స్తుతించ రండి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 సంవత్సరమున కాపాడెన్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Sthuthincha Randi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Gatha Samvathsaramuna Kaapaaden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కీడు మనలను చేరకను – కోటి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కీడుల నుండి కాపాడినట్టి – మహా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Keedu Manalanu Cherakanu – Koti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Keedula Nundi Kaapaadinatti – Mahaa 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కోట్లకొలది మరణించిరి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మిచ్చట చేరియున్నాము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Kotlakoladi Maraninchiri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Michchata Cheriyunnaamu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కష్టముల బాపి మనల నింక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జగమున జీవితులుగా నుంచినట్టి – మహా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Kashtamula Baapi Manala Ninka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Jagamuna Jeevithuluga Nunchinatti – Mahaa 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కీడుల మనము చేసిన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నన్ని మెల్లను చేసెనుగా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Keedula Manamu Chesina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Nanni Mellanu Chesenugaa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కాచి చక్కగాను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ప్రేమతో కాచినందున స్తుతిచేసి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Kaachi Chakkaganu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Prematho Kaachinanduna Sthuthichesi 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ఏకముగా పాడి హర్షముతో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లెక్కలేని మేలులకై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Ekamugaa Paadi Harshamutho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Lekkaleni Melulakai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దేహములను బలిగా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నిపుడేసు కర్పించెద మేకముగా – చేరి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Dehamulanu Baliga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Nipudesu Karpincheda Mekamugaa – Cheri       ||Devuni||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2026-02-25T09:21:12Z</dcterms:created>
  <dcterms:modified xsi:type="dcterms:W3CDTF">2026-02-25T09:21:12Z</dcterms:modified>
</cp:coreProperties>
</file>