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మీద క్రొత్త కీర్తన పాడుడి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Meeda Kroththa Keerthana Paadudi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యెహోవాకు పాడుడి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Yehovaaku Paadudi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మీద - క్రొత్త కీర్తన పాడుడి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 భూజనులారా - పాడుడి మీరు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Meeda - Kroththa Keerthana Paadudi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 Bhoojanulaaraa - Paadudi Meeru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యెహోవాకు పాడి - నామమును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అనుదినము రక్షణ సువార్తను ప్రకటించుడి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Yehovaaku Paadi - Naamamunu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Anudinamu Rakshana Suvaarthanu Prakatinchudi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అతి మహాత్మ్యము గల - వాడు యెహోవా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అధికస్తోత్రము నొంద - తగినవాడు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Athi Mahaathmyamu Gala - Vaadu Yehovaa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AdhikaSthothramu Nonda - Thaginavaadu Aayane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సమస్త దేవతలకన్న - పూజనీయుడు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 జనులలో తన మహిమను ప్రకటించుడి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Samastha Devathalakanna - Poojaneeyudu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Anya Janulalo Thana Mahimanu Prakatinchudi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సకల జనములలో - నాయన ఆశ్చర్య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కార్యముల ప్రచురించి పూజింప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Sakala Janamulalo - Naayana Aashcharya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Kaaryamula Prachurinchi Poojimpa Randi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జనముల దేవత - లందరు విగ్రహములే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నాకాశ విశా-లములను సృజించె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Janamula Devatha - Landaru Vigrahamule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Naakaasha Vishaa-Lamulanu Srujinche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ఘనతాప్రభావము - లాయన సన్నిధి నున్నవి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 సౌందర్యము లాయన పరిశుద్ధ స్థలమందున్నవి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Ghanathaaprabhaavamu - Laayana Sannidhi Nunnavi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 Saundaryamu Laayana Parishuddha Sthalamandunnavi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2026-08-11T18:47:41Z</dcterms:created>
  <dcterms:modified xsi:type="dcterms:W3CDTF">2026-08-11T18:47:41Z</dcterms:modified>
</cp:coreProperties>
</file>