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నామామృతము కన్నను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Naamaamruthamu Kannanu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నామామృతము కన్నను - వేరే మాకింక లేదుగా = దోసముల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నెడబాపి పరమని - వాస పదవికిం జేర్చుంగా ||1యేసు||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Naamaamruthamu Kannanu - Vere Maakingka Ledugaa = Dosamula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Nedabaapi Paramani - Vaasa Padavikin Jerchunggaa ||1Yesu||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నిత్య రక్షణ నిత్య జీవము - నిజముగా మాకిచ్చును = సత్యసువిశేషార్ధసారము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సతము గ్రోలుట కొసంగెను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Nithya Rakshana Nithya Jeevamu - Nijamugaa Maakichchunu = Sathyasuvisheshaardhasaaramu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Sathamu Groluta Kosanggenu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దురిత భవ మను నంధకారము - దూరముగం బోందోలెంగా = అరయం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దన విమలాత్మ వరమున - మరల మము వెలింగించెంగా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Duritha Bhava Manu Nandhakaaramu - Dooramugan Bondolenggaa = Arayan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Dana Vimalaathma Varamuna - Marala Mamu Velingginchenggaa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గొప్ప కుల గర్వముల మెప్పను - తప్పుల న్విడంగొట్టెను = చెప్ప శక్యముగాని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- సృష్టిలో మము నిల్బెను ||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Goppa Kula Garvamula Meppanu - Thappula Nvidanggottenu = Cheppa Shakyamugaani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- Srushtilo Mamu Nilbenu || 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అద్దు పరచు పిశాచి మార్గపు జిద్దులను ఛేదించెను = దొడ్డ కాపరి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దగు - దొడ్డిలో మముం జేర్చెను.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Addu Parachu Pishaachi Maargapu Jiddulanu Chhedinchenu = Dodda Kaapari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Dagu - Doddilo Mamun Jerchenu.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2026-08-11T18:42:10Z</dcterms:created>
  <dcterms:modified xsi:type="dcterms:W3CDTF">2026-08-11T18:42:10Z</dcterms:modified>
</cp:coreProperties>
</file>