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notesMasterIdLst>
    <p:notesMasterId r:id="rId5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notesMaster" Target="notesMasters/notes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bless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keep you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His face shine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gracious to you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turn His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 toward you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 you peace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favor be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thousand generations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family and your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their children, and their children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favor be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thousand generations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bless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keep you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family and your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their children, and their children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favor be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thousand generations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family and your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their children, and their children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favor be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thousand generations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family and your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their children, and their children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presence go before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behind you, and beside you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around you, and within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you, He is with you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morning, in the evening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coming, and your going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weeping, and rejoicing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His face shine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gracious to you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favor be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thousand generations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family and your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their children, and their children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presence go before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behind you, and beside you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around you, and within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you, He is with you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morning, in the evening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coming, and your going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weeping, and rejoicing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turn His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 toward you</a:t>
            </a:r>
            <a:endParaRPr lang="en-US" sz="4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Amen, amen, amen</a:t>
            </a:r>
            <a:endParaRPr lang="en-US" sz="4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favor be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thousand generations</a:t>
            </a:r>
            <a:endParaRPr lang="en-US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family and your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their children, and their children</a:t>
            </a:r>
            <a:endParaRPr lang="en-US"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His presence go before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behind you, and beside you</a:t>
            </a:r>
            <a:endParaRPr lang="en-US"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around you, and within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you, He is with you</a:t>
            </a:r>
            <a:endParaRPr lang="en-US" sz="4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morning, in the evening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coming, and your going</a:t>
            </a:r>
            <a:endParaRPr lang="en-US" sz="4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weeping, and rejoicing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for you, He is for you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 you peace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bless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keep you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His face shine upon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gracious to you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turn His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 toward you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 you peace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2026-02-25T09:35:19Z</dcterms:created>
  <dcterms:modified xsi:type="dcterms:W3CDTF">2026-02-25T09:35:19Z</dcterms:modified>
</cp:coreProperties>
</file>