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నాకు సంతోషం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Santhoshan Naaku Santhosham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నాకు సంతోషం – యేసు నాలో ఉంటే సంతోషం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నీకు సంతోషం – యేసు నీలో ఉంటే సంతోషం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Santhoshan Naaku Santhoshan – Yesu Naalo Unte Santhoshan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Santhoshan Neeku Santhoshan – Yesu Neelo Unte Santhoshan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ఆనందమే ఎల్లవేళా నాకు సంతోషమే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Aanandame Ellavelaa Naaku Santhoshame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గంతులు వేసి చప్పట్లు కొట్టి దావీదు వలె పాడనా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రక్తాన్ని చిందించి శుద్ధునిగా చేసిన యేసంటే నాకుసంతోషం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Ganthulu Vesi Chappatlu Kotti Daaveedu Vale Paadanaa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Rakthaanni Chindinchi Shuddhunigaa Chesina Yesante Naakusanthoshan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కష్టాలలోన నష్టాలలోన పౌలువలె స్తుతియించనా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కష్టాలు భరియించి మృత్యువునె గెలిచినయేసంటే నాకుసంతోషం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Kashtaalalona Nashtaalalona Pauluvale Sthuthiyinchanaa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Kashtaalu Bhariyinchi Mruthyuvune Gelichinayesante Naakusanthoshan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ఆత్మతోను సత్యముతోను ఆరాధనే చేయనా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ఆత్మను నాకై ప్రోక్షించి పరలోకం చేర్చిన యేసంటే నాకుసంతోషం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Aathmathonu Sathyamuthonu Aaraadhana Cheyanaa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Aathmanu Naakai Prokshinchi Paralokan Cherchina Yesante Naakusanthoshang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2026-08-24T10:17:16Z</dcterms:created>
  <dcterms:modified xsi:type="dcterms:W3CDTF">2026-08-24T10:17:16Z</dcterms:modified>
</cp:coreProperties>
</file>