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నీకసాధ్యమైనది ఏముంది సర్వాధిపతి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 నీలో ఉంది నిన్నే నమ్మినానయ్యా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Neekasaadhyamainadi Emundi Sarvaadhipathi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Nireekshana Neelo Undi Ninne Namminaanayyaa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విరిచిన సర్వాధిపతి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క్షమించగలిగిన – నిన్నే నమ్మినానయ్యా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Virichina Sarvaadhipathi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Kshaminchagaligina – Ninne Namminaanayyaa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గాలిని నిమ్మళపరచిన – సర్వాధిపతి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సృష్టిని శాసించగలిగిన – నిన్నే నమ్మినానయ్యా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Gaalini Nimmalaparachina – Sarvaadhipathi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Srushtini Shaasinchagaligina – Ninne Namminaanayyaa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దీనులచెంతను నిలచిన – సర్వాధిపతి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చేకూర్చగలిగిన – నిన్నే నమ్మినానయ్యా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Deenulachenthanu Nilachina – Sarvaadhipathi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Svasthatha Chekoorchagaligina – Ninne Namminaanayyaa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చచ్చిన వానిని లేపిన – సర్వాధిపతి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నిత్యజీవమును చూపిన – నిన్నే నమ్మినానయ్యా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Chachchina Vaanini Lepina – Sarvaadhipathi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Nithyajeevamunu Choopina – Ninne Namminaanayyaa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2026-08-24T10:16:56Z</dcterms:created>
  <dcterms:modified xsi:type="dcterms:W3CDTF">2026-08-24T10:16:56Z</dcterms:modified>
</cp:coreProperties>
</file>