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శ్రమలన్ని తీర్చితివి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Shramalanni Theerchithivi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 శ్రమ లన్ని తీర్చితివి 3. కన్నీళ్లు నీవు తుద్చితివి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విశ్రాంతి నిచ్చితివి మాకు సంతోష మిచ్చితివి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 Shrama Lanni Theerchithivi 3. Kanneellu Neevu Thudchithivi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Vishraanthi Nichchithivi Maaku Santhosha Michchithivi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నీకుం గల్లెడును మహిమ నీకుం గల్లెడును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మిత్రుండవైన రక్షకుండా! మిత్రుండవైన రక్షకుండా!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Neekun Galledunu Mahima Neekun Galledunu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Mithrundavaina Rakshakundaa! Mithrundavaina Rakshakundaa!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సందియ మంతం దీర్చితివి 4. నీ చరణంబు నమ్మితిమి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విశ్వాస మిచ్చితివి కరుణం జూపి ప్రోచితివి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Sandiya Manthan Deerchithivi 4. Nee Charanambu Nammithimi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Vishvaasa Michchithivi Karunan Joopi Prochithivi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నీకుం గల్లెడును మహిమ నీకుం గల్లెడును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మిత్రుండ రక్షకుందా! మిత్రుండ వైన రక్షకుండా!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Neekun Galledunu Mahima Neekun Galledunu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Mithrunda Rakshakundaa! Mithrunda Vaina Rakshakundaa!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2026-08-11T18:44:14Z</dcterms:created>
  <dcterms:modified xsi:type="dcterms:W3CDTF">2026-08-11T18:44:14Z</dcterms:modified>
</cp:coreProperties>
</file>