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ఎవరున్నారయ్యా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Evarunnaarayyaa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ఎవరున్నారయ్యా నాకు నీవు తప్ప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ఏమున్నదయ్యా భువిలో నీవు లేక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Evarunnaarayyaa Naaku Neevu Thappa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Emunnadayyaa Bhuvilo Neevu Leka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యేసయ్యా హల్లెలూయా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యేసయ్యా హల్లెలూయా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Yesayyaa Hallelooyaa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Yesayyaa Hallelooyaa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ఆశ్రయం నీవే – నా ఆశయం నీవే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సర్వము యేసు నీవేగా (2)         ||ఎవరున్నారయ్యా||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Aashrayam Neeve – Naa Aashayam Neeve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Sarvamu Yesu Neevegaa (2)         ||Evarunnaarayyaa||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భువికి దీపం నీవే – నా హృదిలో వెలుగు నీవే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అన్నింటిని వెలిగించే దీపం నీవే (2)         ||ఎవరున్నారయ్యా||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Bhuviki Deepam Neeve – Naa Hrudilo Velugu Neeve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Annintini Veliginche Deepam Neeve (2)         ||Evarunnaarayyaa||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2026-02-25T09:15:09Z</dcterms:created>
  <dcterms:modified xsi:type="dcterms:W3CDTF">2026-02-25T09:15:09Z</dcterms:modified>
</cp:coreProperties>
</file>