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వద్దు మనస బుద్ధి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Vaddu Manasa Buddhi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వద్దు మనస - బుద్ధి కురుచ = పెద్దలకుం పరి - శుద్ధుం డగు క్రీస్తు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 - దిద్దు నినుం బ్రేమ సరి - హద్దులను మిరంబో ||వద్దు||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Vaddu Manasa - Buddhi Kurucha = Peddalakun Pari - Shuddhun Dagu Kreesthu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 - Diddu Ninun Brema Sari - Haddulanu Mirambo ||Vaddu||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చెడ్డ తలంపు - లడ్డి నిలుపు = మెడ్డెలకు నెడ్ణెయగు - గడ్డు సాతాను 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మెడ్డుకొని దొడ్డ ప్రభు - బిడ్డవలె నడువు మింక ||వద్దు||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Chedda Thalampu - Laddi Nilupu = Meddelaku Nedneyagu - Gaddu Saathaanu 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Meddukoni Dodda Prabhu - Biddavale Naduvu Mingka ||Vaddu||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నింద పాలు - బొంద మేలు = పొందుగను అందముగ - ముందునీ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యందు వెలుం - గొందు ప్రభు సుందర ని -బంధనలు పో ||వద్దు||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Ninda Paalu - Bonda Melu = Ponduganu Andamuga - Mundunee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Yandu Velun - Gondu Prabhu Sundara Ni -Bandhanalu Po ||Vaddu||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ఆశ బెట్టు - యేసు తట్టు = దోసములు వాసి చనం - జేసి నను మోసి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కొను- యేసు నిజ దాసులను - బాసి యుండకు మింక ||వద్దు||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Aasha Bettu - Yesu Thattu = Dosamulu Vaasi Chanan - Jesi Nanu Mosi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Konu- Yesu Nija Daasulanu - Baasi Yundaku Mingka ||Vaddu||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పడకు - నిండు విదకు దండి గల తండ్రి యొడ - 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యేసుండు నీ - యండ నుండంగ నీ - గుండె దిగు లేల యింక ||వద్దు||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Padaku - Nindu Vidaku Dandi Gala Thandri Yoda - 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Yesundu Nee - Yanda Nundangga Nee - Gunde Digu Lela Yingka ||Vaddu||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పట్టు - దిటము సెడకు = నెట్టుకొని ముట్టడిగం - జుట్టుకొను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 - బిట్టు విడంగొట్టు ప్రభు -తట్టు కనిపెట్టు మింక ||వద్దు||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Pattu - Ditamu Sedaku = Nettukoni Muttadigan - Juttukonu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Kashtamula - Bittu Vidanggottu Prabhu -Thattu Kanipettu Mingka ||Vaddu||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 జీవితయాత్ర 365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మంచి గుణము - లెంచికొనుము = వంచనల 6 - G09 9 &amp;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 Jeevithayaathra 365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Manchi Gunamu - Lenchikonumu = Vanchanala 6 - G09 9 &amp;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ర్భావముం - ప్రభు నొద్ద గురి - యుంచి ప్రార్ధించు మింక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Rbhaavamun - Prabhu Nodda Guri - Yunchi Praardhinchu Mingka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2026-08-11T18:44:43Z</dcterms:created>
  <dcterms:modified xsi:type="dcterms:W3CDTF">2026-08-11T18:44:43Z</dcterms:modified>
</cp:coreProperties>
</file>