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ఘనత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Ghanatha Mahima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 ఘనత మహిమ నీదే మహిమ నీదే మహిమ నీదే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 Ghanatha Mahima Neede Mahima Neede Mahima Neede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స్తుతి ఘనత మహిమ నీదే - నీవే మా రాజువు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Sthuthi Ghanatha Mahima Neede - Neeve Maa Raajuvu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స్తోత్రం స్తోత్రం - శుద్ధు లారాధింతురు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Sthothran Sthothran - Shuddhu Laaraadhinthuru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స్తోత్రం స్తోత్రం నీవే మారాజువు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Sthothran Sthothran Neeve Maaraajuvu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స్తుతి ఘనత, మహిమ నీదే - నీవే మా రాజువు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Sthuthi Ghanatha, Mahima Neede - Neeve Maa Raajuvu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2026-08-11T18:52:16Z</dcterms:created>
  <dcterms:modified xsi:type="dcterms:W3CDTF">2026-08-11T18:52:16Z</dcterms:modified>
</cp:coreProperties>
</file>