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దేవుడవు నా హృదిని మార్చావు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Devudavu Naa Hrudini Maarchaavu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దేవుడవు నా హృదిని మార్చావు – విడువని దేవుడవు నన్నాదుకున్నావు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నేడు ఒకే రీతిగా పగలు రాత్రిని ఏలుచున్నావు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Devudavu Naa Hrudini Maarchaavu – Viduvani Devudavu Nannaadukunnaavu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Nedu Oke Reethigaa Pagalu Raathrini Eluchunnaavu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మారిన – మారని వాడవు లోకం మారిన మాని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నాతో ఉండే దేవుడవు – నిరతము నన్ను కాయువాడవు (2)        ||మారని||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Maarina – Maarani Vaadavu Lokan Maarina Maani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Naatho Unde Devudavu – Nirathamu Nannu Kaayuvaadavu (2)        ||Maarani||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యుగాలు మారిన మారని వాడవు – తరాలు మారిన మారని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అంతం నీవై ఉండి – నీ కృపలో నన్ను దాచియున్నావు (2)        ||మారని||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Yugaalu Maarina Maarani Vaadavu – Tharaalu Maarina Maarani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Anthan Neevai Undi – Nee Krupalo Nannu Daachiyunnaavu (2)        ||Maarani||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2026-08-24T10:17:29Z</dcterms:created>
  <dcterms:modified xsi:type="dcterms:W3CDTF">2026-08-24T10:17:29Z</dcterms:modified>
</cp:coreProperties>
</file>