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11274552" cy="2743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దేవుండిచ్చిన దివ్యవాక్యమిదేను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457200" y="3840480"/>
            <a:ext cx="11274552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Devundichchina Divyavaakyamidenu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దేవుం డిచ్చిన దివ్యవాక్య మి - దేను మన కో యన్నలారా = భావ శుద్ధిని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జేయు ఘన శుభ - వర్తమానము దీని పేరు ||దేవుం డిచ్చిన||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Devun Dichchina Divyavaakya Mi - Denu Mana Ko Yannalaaraa = Bhaava Shuddhini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Jeyu Ghana Shubha - Varthamaanamu Deeni Peru ||Devun Dichchina||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భయముతో భక్తితో 6 జదివినం - ప్రాపు క్రీస్తుం దటంచుం దెల్పును =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దయా మయుండగు దేవుందే మన - తండ్రి యని బోధించు నెల్లెడ 11 దేవుం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Bhayamutho Bhakthitho 6 Jadivinan - Praapu Kreesthun Datanchun Delpunu =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Dayaa Mayundagu Devunde Mana - Thandri Yani Bodhinchu Nelleda 11 Devun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డిచ్చిన||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Dichchina||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బై సత్యశాంతము లంకురించును - సతియా ఫలములును బొడమును =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నిత్యజీవము గలుగు దానన్‌-నిస్సందేహముగ నుండును ||దేవుం డిచ్చిన||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Bai Sathyashaanthamu Langkurinchunu - Sathiyaa Phalamulunu Bodamunu =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Nithyajeevamu Galugu Daanan-Nissandehamuga Nundunu ||Devun Dichchina||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_ ఈ సుమంగళ దివ్యవాక్యము-నిప్పుడే మా రనుసరించుండు = దోసములు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నెడబాసి మోక్షపుం - ద్రోవం గోరిన వారలెల్లరు ||దేవుం డిచ్చిన||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_ Ee Sumanggala Divyavaakyamu-Nippude Maa Ranusarinchundu = Dosamulu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Nedabaasi Mokshapun - Drovan Gorina Vaaralellaru ||Devun Dichchina||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పాపములలో నుండి విడుదలం - పరమ సుఖ మని దలంతు రేనియుం =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తాప మార్చును లేచి రండి - త్వరగం క్రీస్తుని శరణు బొందను 1 దేవుండిచ్చిన||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Paapamulalo Nundi Vidudalan - Parama Sukha Mani Dalanthu Reniyun =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Thaapa Maarchunu Lechi Randi - Thvaragan Kreesthuni Sharanu Bondanu 1 Devundichchina||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ర్‌. దురిత బుణములు దీర్చు మధ్య ఆ స్థుండు గావలె నన్న వారలు = త్వరగ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రండీ త్వరగ రండీ - వరదుడౌ క్రీస్తు కడ కిపుడె ||దేవుం డిచ్చిన||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R. Duritha Bunamulu Deerchu Madhya Aa Sthundu Gaavale Nanna Vaaralu = Thvaraga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Randee Thvaraga Randee - Varadudau Kreesthu Kada Kipude ||Devun Dichchina||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 మరణమునకై భయము నొందెడి - మానసము గల వార లెల్లరు = పరమ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శాంతి యొసంగు క్రీస్తుని - పజ్జ డాయంగ రండి వేగము ||దేవుం డిచ్చిన||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 Maranamunakai Bhayamu Nondedi - Maanasamu Gala Vaara Lellaru = Parama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Shaanthi Yosanggu Kreesthuni - Pajja Daayangga Randi Vegamu ||Devun Dichchina||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క్రీస్తుని - దరికి రండి రండి వేగము ||దేవుం డిచ్చిన||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Kreesthuni - Dariki Randi Randi Vegamu ||Devun Dichchina||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_ మోక్ష రాజ్యముం జేరం గోరెడు - బుద్ధి గలిగిన వార లెల్లరు = రక్ష _కుండగు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యేసు నొద్దకు - రండి రండి విశ్వసించుచు 1||దేవుం డిచ్చిన||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_ Moksha Raajyamun Jeran Goredu - Buddhi Galigina Vaara Lellaru = Raksha _Kundagu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Yesu Noddaku - Randi Randi Vishvasinchuchu 1||Devun Dichchina||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2026-08-11T18:38:23Z</dcterms:created>
  <dcterms:modified xsi:type="dcterms:W3CDTF">2026-08-11T18:38:23Z</dcterms:modified>
</cp:coreProperties>
</file>