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గృహము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Gruhamu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క్రయమునిచ్చి స్థలముకొనెను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తాను కోరిన స్థలమదే (2) 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Krayamunichchi Sthalamu Konenu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Thaanu Korina Sthalamide (2)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ప్రత్యేకపరచిన ఆత్మీయ యింటికి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పునాదిని వేసెను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Prathyekaparachina Aathmeeya Intiki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Punaadini Vesenu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జీవిత సాక్ష్యము ద్వారా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ప్రభువే సర్వము చేసెను (2) 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Jeevitha Aakshyamu Dwaaraa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Prabhuve Sarvamu Chesenu (2)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సింహాసనముపై కూర్చున్న ప్రభువే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అణగ ద్రొక్కెను శత్రువును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Simhaasanamupai Koorchunna Prabhuve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Anaga Drokken Shathruvunu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జయముతో ఆర్భాటముతో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వెలిగించెను తన యింటిని (2) 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Jayamutho Aarbhaatamutho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Veliginchenu Thana Intini (2)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యిల్లు ముగించబడగా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పైనుండి అగ్ని దిగివచ్చున్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Illu Muginchabadagaa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Painundi Agni Digivachchun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దహించబడును సర్వ మలినము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ఇంటిని మహిమతో నింపును (2) 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Dahinchabadunu Sarva Malinamu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Intini Mahimatho Nimpunu (2)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గృహము ఆయన మహిమతో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పరిపూర్ణముగా నిండెను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Gruhamu Aayana Mahimatho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Paripoornamugaa Nindenu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అపరాధములచే ప్రజలందరును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మహిమను కోల్పోయిరి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Aparaadhamulache Prajalandarunu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Mahimanu Kolpoyiri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మహిమను మన కిచ్చుటకు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 బలి యాయెన్ (2) 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Mahimanu Manakichchutaku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 Bali Yaayen (2)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సత్యములు సంపూర్ణముగా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మధ్యలో వసించెను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Sathyamulu Sampoornamugaa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Madhyalo Vasinchenu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మహిమను తన సుతునిలో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మనమందరము చూచితిమి (2) 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Mahimanu Thana Suthunilo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Manamandaramu Choochithimi (2)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యింటిని నిర్మించు చుండె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సజీవమైన రాళ్ళతో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Intini Nirminchuchunde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Sajeevamaina Raallatho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మహిమ దానియందుండ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సంకల్పమై యున్నది (2)        ||ప్రభుని||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Mahima Daaniyandunda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Sankalpamaiyunnadi (2)        ||Prabhuni||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శాంతిరాజు యిల్లు కట్టుచున్నాడు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హస్తము అందుండదు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Raaju Illu Kattuchunnaadu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Hasthamu Andundadu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2026-02-25T08:36:18Z</dcterms:created>
  <dcterms:modified xsi:type="dcterms:W3CDTF">2026-02-25T08:36:18Z</dcterms:modified>
</cp:coreProperties>
</file>