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ప్రేమకు రూపం నీవే యేసయ్యా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Premaku Roopam Neeve Yesayyaa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ప్రేమకు రూపం నీవే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Premaku Roopam Neeve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ప్రేమతో నన్ను బ్రతికించినావయ్యా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Prematho Nannu Brathikinchinaavayyaa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నెమ్మదినిచ్చి క్షేమముగా నన్ను కాచినావయ్యా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Nemmadinichchi Kshemamugaa Nannu Kaachinaavayyaa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నమ్ముకొనదగిన నీతోనే నను నడుపు యేసయ్యా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Nammukonadagina Neethone Nanu Nadupu Yesayyaa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నాతో ఉంటే చాలయ్యా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Naatho Unte Chaalayyaa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నీవు లేక నేనే లేనయ్యా (2)      ||ప్రేమకు రూపం||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Neevu Leka Nene Lenayyaa (2) ||Premaku Roopam||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ప్రేమే నీ ప్రేమే నను రూపించెను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Preme Nee Preme Nanu RoopinChenu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ప్రేమే నీ ప్రేమే ఊపిరి పోసెను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Preme Nee Preme Oopiri Posenu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చెరగని స్నేహమే చేసెను అద్భుత ప్రేమయే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Cheragani Snehame Chesenu Adbhutha Premaye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చేయి పట్టి నడక నేర్పెను అనంత ప్రేమయే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Cheyi Patti Nadaka Nerpenu Anantha Premaye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చెంత నిలిచి ఇంతవరకు నన్ను దాచే నీ ప్రేమే కదా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Chentha Nilichi Inthavaraku Nannu Daache Nee Preme Kadaa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 ఆరాధన నీకేనయ్యా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Aaraadhana Neekenayyaa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స్తుతులకు పాత్రుడా నీవేనయ్యా (2)      ||ప్రేమకు రూపం||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Sthuthulaku Paathrudaa Neevenayyaa (2) ||Premaku Roopam||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ప్రేమే నీ ప్రేమే నను పోషించెను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Preme Nee Preme Nanu Poshinchenu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ప్రేమే నీ ప్రేమే సంరక్షించెను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Preme Nee Preme Samrakshinchenu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తల్లిలా ఆదరించెను మధుర ప్రేమయే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Thallilaa Aadarinchenu Madhura Premaye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తండ్రిలా ఆదుకొనెను మరువని ప్రేమయే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Thandrilaa Aadukonenu Maruvani Premaye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తడబడగా హత్తుకొని ఎత్తుకొనె నీ ప్రేమే కదా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Thadabadagaa Hatthukoni Etthukone Nee Preme Kadaa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స్తుతి ఆరాధన నీకేనయ్యా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Aaraadhana Neekenayyaa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స్తుతులకు పాత్రుడా నీవేనయ్యా (2)      ||ప్రేమకు రూపం||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Sthuthulaku Paathrudaa Neevenayyaa (2) ||Premaku Roopam||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2026-09-26T23:06:40Z</dcterms:created>
  <dcterms:modified xsi:type="dcterms:W3CDTF">2026-09-26T23:06:40Z</dcterms:modified>
</cp:coreProperties>
</file>