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Beneath the Cross (Getty)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Beneath the cross of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path before the crown,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follow in His footsteps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promised hope is found.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 the joy before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 His perfect bride.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Beneath the cross of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gladly live our lives.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2005 THANKYOU MUSIC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Beneath the cross of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find a place to stand,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wonder at such mercy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calls me as I am.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hands that should discard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 wounds which tell me come.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Beneath the cross of 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unworthy soul is won.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Beneath the cross of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family is my own.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strangers chasing selfish dreams;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Now, one through grace alone.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could I now dishonor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ones that You have loved?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Beneath the cross of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 children called by God.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2026-08-24T07:33:22Z</dcterms:created>
  <dcterms:modified xsi:type="dcterms:W3CDTF">2026-08-24T07:33:22Z</dcterms:modified>
</cp:coreProperties>
</file>