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Thou Art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Christ shall come With shouts of Acclamation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take me home what Joy shall fill my heart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 shall bow in humble adoration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proclaim my God how great thou art      ||Then Sings||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Lord My God when I in awesome wonder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 all the works Thy hands have made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see the stars I hear the rolling thunder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power throughout the universe displayed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Sings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God To thee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Thou 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Thou Art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through the woods And forest glades I wander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hear the birds sing sweetly in the trees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look down From lofty mountain grandeur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hear the brook and feel the gentle Breeze   ||Then Sings||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think That God His Son not sparing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 Him to die I scarce can take it in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on the cross my burden gladly bearing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bled and died to take away my sin     ||Then Sings||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2026-02-25T09:16:13Z</dcterms:created>
  <dcterms:modified xsi:type="dcterms:W3CDTF">2026-02-25T09:16:13Z</dcterms:modified>
</cp:coreProperties>
</file>