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బూరధ్వని ఆకాశంలో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Booradhvani Aakaashamlo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బూరధ్వని ఆకాశంలో ధ్వనియించగా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యేసు మా రాజు – వచ్చుచుండెను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Booradhvani Aakaashanlo Dhvaniyinchagaa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Yesu Maa Raaju – Vachchuchundenu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దినం మిక్కిలి సమీపం – శుద్ధులు అందరు చేరెదరు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బూర ధ్వనియించగా – దేవాద దేవుని సంధించెదము (2)        ||బూ||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Dinan Mikkili Sameepan – Shuddhulu Andaru Cheredaru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Boora Dhvaniyinchagaa – Devaada Devuni Sandhinchedamu (2)        ||Boo||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ఆకాశం భూమియు మారినను – శక్తిమంతున్ వాగ్దానం మారదు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దేవునిదూతల్ ధ్వనియించగా దేవాది దేవుని దర్శించెదము (2)        ||బూ||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Aakaashan Bhoomiyu Maarinanu – Shakthimanthun Vaagdaanan Maaradu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Devunidoothal Dhvaniyinchagaa Devaadi Devuni Darshinchedamu (2)        ||Boo||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కనురెప్ప పాటున మారెదము – మోక్షంలో అందరం చేరెదము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దిగులు అచ్చటలేవు దేవుడు తానే వెలుగైయుండెన్ (2)        ||బూ||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Kanureppa Paatuna Maaredamu – Mokshanlo Andaran Cheredamu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Digulu Achchatalevu Devudu Thaane Velugaiyunden (2)        ||Boo||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2026-08-24T10:17:02Z</dcterms:created>
  <dcterms:modified xsi:type="dcterms:W3CDTF">2026-08-24T10:17:02Z</dcterms:modified>
</cp:coreProperties>
</file>