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स्तुति करना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Karnaa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स्तुति करना आराधना करना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आनंद है (२)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Karnaa Aaraadhanaa Karnaa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Aanand Hai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प्रार्थना और वचन मानन करना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आनंद है (२)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Praardhanaa Aur Vachan Maanan Karnaa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Aanand Hai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मेरे दिल में यीशु मसीह आया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आनंद है (२)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Mere Dil Mein Yishu Maseeh Aayaa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Aanand Hai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ये दुनिया न दे सके वैसा आनंद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आनंद है (२) ||स्तुति||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 Duniyaa Na De Sake Vaisaa Aanand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Aanand Hai (2)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पापों से उसने मुझे छुड़ाया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आनंद है (२)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Paapon Se Usne Mujhe Chudaayaa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Aanand Hai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अपने लहू से धोकर मुझे शुद्ध किया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आनंद है (२) ||स्तुति||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Apne Laahu Se Dhokar Mujhe Shuddh Kiyaa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Aanand Hai (2)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उद्धार का मार्ग मुझे बताया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आनंद है (२)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Uddhaar Kaa Maarg Mujhe Bathaayaa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Aanand Hai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स्वर्ग राज्य का वारिस मुझे बनाया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मुझे आनंद है (२) ||स्तुति||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 Raajy Kaa Vaaris Mujhe Banaayaa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Mujhe Aanand Hai (2) ||Sthuthi||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2026-02-25T09:34:59Z</dcterms:created>
  <dcterms:modified xsi:type="dcterms:W3CDTF">2026-02-25T09:34:59Z</dcterms:modified>
</cp:coreProperties>
</file>