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భగవన్నామం భజింపను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Bhagavannaaman Bhajimpanu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యేసే, భగవన్నామం భజింపను - యేసే, భగవన్నామం = భజింప నిరంతర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Yese, Bhagavannaaman Bhajimpanu - Yese, Bhagavannaaman = Bhajimpa Niranthara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||మేసే||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||Mese||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సంతోషము. *పానకముయొక్క పూదీనెయొక్క _ "మధురము "త్రాగు. *సహాయములు.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1%సమ్రూహమనెడు నూతిలో.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Santhoshamu. *Paanakamuyokka Poodeeneyokka _ "Madhuramu "Thraagu. *Sahaayamulu.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1%Samroohamanedu Noothilo.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యేసే సుగుణం - యేసే శాంతం - యేసే మనశ్శాంతం = యేసే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మనశ్శాంతి భజింపను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Yese Sugunan - Yese Shaanthan - Yese Manashshaanthan = Yese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Manashshaanthi Bhajimpanu ||Yese||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యేసే ప్రేమం - యేసే క్షేమం - యేసే పరంధామం = యేసే పరంధామ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భజింపను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Yese Preman - Yese Ksheman - Yese Parandhaaman = Yese Parandhaama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Bhajimpanu ||Yese||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యేసే తెరవు - యేసే పరువు - యేసే సద్గురువు = యేసే సద్దురువు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భజింపను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Yese Theravu - Yese Paruvu - Yese Sadguruvu = Yese Sadduruvu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Bhajimpanu ||Yese||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యేసే నిత్యం - యేసే సత్యం - యేసే సఖదాయం = యేసే సుఖదాయ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భజింపను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Yese Nithyan - Yese Sathyan - Yese Sakhadaayan = Yese Sukhadaaya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Bhajimpanu ||Yese||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యేసే జీవం - యేసే జ్ఞానం - యేసే జగదీశం = యేసే జగదీశం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భజింపను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Yese Jeevan - Yese Gnaanan - Yese Jagadeeshan = Yese Jagadeeshan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Bhajimpanu ||Yese||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2026-08-11T18:42:11Z</dcterms:created>
  <dcterms:modified xsi:type="dcterms:W3CDTF">2026-08-11T18:42:11Z</dcterms:modified>
</cp:coreProperties>
</file>