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ఆ ప్రేమకు – వెలలేని త్యాగంబుకు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ఏమిత్తును నేనేమిత్తును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Aa Premaku – Velaleni Thyaagambuku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Emiththunu Nenemiththunu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నేను ఆ ప్రభుకు సమర్పింతును (2)          ||నన్నెంత||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Nenu Aa Prabhuku Samarpinthunu (2)         ||Nannentha||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ప్రేమించెను – నన్నెంతగానో కరుణించెను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యేసుడు నా పాపము – నా శాపము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Preminchenu – Nannenthagaano Karuninchenu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Yesudu Naa Paapamu – Naa Shaapamu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తొలగించెను నను కరుణించెను (2)     ||నన్నెంత||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Tholaginchenu Nanu Karuninchenu (2)        ||Nannentha||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బంధాలలో – జీవంపు డంబాలలో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పడనీయక దరి చేరనీయక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Bandhaalalo – Jeevampu Dambaalalo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Padaneeyaka Dari Cheraneeyaka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కృపలో నిరతంబు నను నిల్పెను (2)          ||నన్నెంత||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Krupalo Nirathambu Nanu Nilpenu (2)       ||Nannentha||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సత్యంబు జీవంబును – ఈ బ్రతుకు సాఫల్యము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నేర్పించెను నాకు చూపించెను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Sathyambu Jeevambunu – Ee Brathiki Saaphalyamu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Nerpinchenu Naaku Choopinchenu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వర్ణింపగా లేను ఆ ప్రభువును (2)          ||నన్నెంత||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Varnimpagaa Lenu Aa Prabhuvunu (2)        ||Nannentha||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గిరిపైనను – ఆ సిలువ మరణంబును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యేసు శ్రమ పొందెను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Giripainanu – Aa Siluva Maranambunu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Yesu Shrama Pondenu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పాపమంతటిని క్షమియించెను (2)          ||నన్నెంత||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Paapamanthatini Kshamiyinchenu (2)        ||Nannentha||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2026-02-25T09:17:18Z</dcterms:created>
  <dcterms:modified xsi:type="dcterms:W3CDTF">2026-02-25T09:17:18Z</dcterms:modified>
</cp:coreProperties>
</file>