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హృదయముతో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Hrudayamutho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హృదయముతో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నేను కీర్తింతును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Hrudayamutho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Nenu Keerthinthunu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ప్రేమ నీదే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కీర్తింతును ఓ..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Prema Needhe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Keerthinthunu O.. O..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కొనియాడెద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Koniyaadedha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ఓదార్పుకై నేను నీకై వేచి చూస్తున్నా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కౌగిలిలో నను బంధించుమా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Odhaarpukai Nenu Neekai Vechi Choosthunnaa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Kougililo Nanu Bandhinchumaa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నీ కోసమే – నా ఈ ఆలాపన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నీ కోసమే – నా ఈ ఆరాధన      ||మారని||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Nee Kosame – Naa Ee Aalaapana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Nee Kosame – Naa Ee Aaraadhana        ||Maarani||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రాకకై నేను ఇలలో వేచి చూస్తున్నా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రాజ్యములో పరవశించాలని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Raakaki Nenu Ilalo Vechi Choosthunnaa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Raajyamulo Paravashinchaalani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కోసమే నీ కోసమే – నా ఈ నిరీక్షణ (2)     ||మారని||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Kosame Nee Kosame – Naa Ee Nireekshana (2)        ||Maarani||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2026-02-25T09:20:08Z</dcterms:created>
  <dcterms:modified xsi:type="dcterms:W3CDTF">2026-02-25T09:20:08Z</dcterms:modified>
</cp:coreProperties>
</file>