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97 (I Exalt Thee)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Thee, Oh Lord!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Thee, Oh Lord!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Thou, Oh, Lord, art high above all the earth: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exalted far above all gods.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Thou, Oh, Lord, art high above all the earth: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exalted far above all gods.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Thee, Oh Lord!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Exalt Thee, Oh Lord!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Thou, Oh, Lord, art high above all the earth: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exalted far above all gods.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Thou, Oh, Lord, art high above all the earth: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exalted far above all gods.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2026-08-24T07:36:14Z</dcterms:created>
  <dcterms:modified xsi:type="dcterms:W3CDTF">2026-08-24T07:36:14Z</dcterms:modified>
</cp:coreProperties>
</file>