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దయగలయేసు పాపికాశ్రయుడా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DayagalaYesu Paapikaashrayudaa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దయగలయేసు పాపికాశ్రయుడా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DayagalaYesu Paapikaashrayudaa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ప్రభు ద్రోహిని కరుణించుము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Prabhu Drohini Karuninchumu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 ప్రభూ నీకు విరోధముగా పాపము చేసిన దురితుండను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నీచుడనై నిన్ను వేధించితిన్ ఓ నాథా పాపిని క్షమించుము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 Prabhoo Neeku Virodhamugaa Paapamu Chesina Durithundanu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Neechudanai Ninnu Vedhinchithin O Naathaa Paapini Kshaminchumu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లోకాశలన్నియు శోధించగా నా కాయమంతయు క్షీణించెను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కాశ్రయంబు నీవే ప్రభూ ఓ నాథా పాపిని మన్నించుము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Lokaashalanniyu Shodhinchagaa Naa Kaayamanthayu Ksheeninchenu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Kaashrayambu Neeve Prabhoo O Naathaa Paapini Manninchumu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ధనము ఘనము నా సర్వము నా దేవా పాపముకై వ్యయపరచితిన్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 దేవా నేను రిక్తుండను నా దురితంబులను బాపుమా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Dhanamu Ghanamu Naa Sarvamu Naa Devaa Paapamukai Vyayaparachithin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 Devaa Nenu Rikthundanu Naa Durithambulanu Baapumaa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అందరు నాకు బంధువులని ఎందరో స్నేహంబు చేసిరి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అందరు నన్ను విడువంగను నా తండ్రీ నా కాశ్రయంబిమ్ము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Andaru Naaku Bandhuvulani Endaro Snehambu Chesiri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Andaru Nannu Viduvangganu Naa Thandree Naa Kaashrayambimmu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మరుగైన నాదు పాపంబులకు నరకంబు నాకు సరియైనది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రక్తముతో కడుగుమా మరి నాకు దిక్కెవరు ఓ యేసువా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Marugaina Naadu Paapambulaku Narakambu Naaku Sariyainadi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Rakthamutho Kadugumaa Mari Naaku Dikkevaru O Yesuvaa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ఈ నాడే నీ మాట నేవిందును ఎన్నడు నిన్ను విడువను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నాడే నన్ను క్షమించుము నా పేరు గ్రంధమందు వ్రాయుము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Ee Naade Nee Maata Nevindunu Ennadu Ninnu Viduvanu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Naade Nannu Kshaminchumu Naa Peru Grandhamandu Vraayumu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2026-08-11T18:49:53Z</dcterms:created>
  <dcterms:modified xsi:type="dcterms:W3CDTF">2026-08-11T18:49:53Z</dcterms:modified>
</cp:coreProperties>
</file>