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నీవే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Neeve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తోడు.. నీవే దేవా – నా బలము.. నీవే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ధైర్యం.. నీవే దేవా – నా సర్వం.. నీవే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Thodu.. Neeve Devaa – Naa Balamu.. Neeve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Dhairyam.. Neeve Devaa – Naa Sarvam.. Neeve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కాపాడే దైవం నీవేగా – కనుపాపగ నన్ను కాచేగా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దయలో.. నీ కృపలో.. నీ ఒడిలో.. నన్నిలలో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Kaapaade Daivam Neevegaa – Kanu Paapaga Nannu Kaachegaa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Dayalo.. Nee Krupalo.. Nee Odilo.. Nannilalo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కన్నీరే నీ వైపే చూడగా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యేసయ్య సంతోషం నింపగా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Kanneere Nee Vaipe Choodagaa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Yesayya Santhosham Nimpagaa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నిట్టూర్పు లోయలలో – గాఢాంధకారములో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అండగా నన్ను బలపరచగా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Nittoorpu Loya Lalo – Gaadha Andhakaaramulo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Andagaa Nannu Balaparachagaa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నడిపించే వాక్యం నీవైతివే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కరుణించే దైవం నీవైతివే       ||నీ దయలో||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Nadipinche Vaakyam Neevaithive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Karuninche Daivam Neevaithive       ||Nee Dayalo||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కలతలే నా మదిలో నిండగా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యేసయ్య నా వెంటే ఉండగా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Kalathale Naa Madilo Nindagaa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Yesayya Naa Vente Undagaa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భయమును తొలగించి – విశ్వాసము కలిగించి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అండగా నన్ను స్థిరపరచగా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Bhayamunu Tholaginchi – Vishwasamu Kaliginchi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Andagaa Nannu Sthiraparachagaa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చాలు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నాకు చూపావయ్యా       ||నీ దయలో||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Unte Chaalu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Naaku Choopaavayyaa       ||Nee Dayalo||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2026-02-25T09:25:48Z</dcterms:created>
  <dcterms:modified xsi:type="dcterms:W3CDTF">2026-02-25T09:25:48Z</dcterms:modified>
</cp:coreProperties>
</file>