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ఆనందమానంద మాయెను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Aanandamaananda Maayenu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ధన్యులు కండి ||మహదానం||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విజ్ఞాన సంపద లెల్లను - ఆ సుజ్ఞానిలో గుప్తమాయెను- 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Dhanyulu Kandi ||Mahadaanan||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Vijnyaana Sampada Lellanu - Aa Sujnyaanilo Gupthamaayenu- 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సంతోషమును పరిశుద్ధత - సమాధానము నీతి శక్తియు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విమోచనమాయెను ||||మహదానం||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Santhoshamunu Parishuddhatha - Samaadhaanamu Neethi Shakthiyu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Vimochanamaayenu ||||Mahadaanan||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అందరికన్న నీవెంతనో - అతి సుందరుడవై - యున్నావు నీవు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పెదవుల మీద పోయబడి - నిండి యున్నది దయారసము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Andarikanna Neeventhano - Athi Sundarudavai - Yunnaavu Neevu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Pedavula Meeda Poyabadi - Nindi Yunnadi Dayaarasamu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నిన్నాశీర్వదించును తండ్రి ||||మహదానం||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దివ్యరారాజై కుమారుడు - ఒక వెయ్యివర్నాలు పాలించును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Ninnaasheervadinchunu Thandri ||||Mahadaanan||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Divyaraaraajai Kumaarudu - Oka Veyyivarnaalu Paalinchunu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- అంతములేని రాజ్యమేలును - యెందరు జయంబు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నొందుదురో అందరును పాలించెదరు ||మహదానం||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- Anthamuleni Raajyamelunu - Yendaru Jayambu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Nonduduro Andarunu Paalinchedaru ||Mahadaanan||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ప|||| ఆనందమానంద మాయెను - నాదు ప్రియకుమారుని 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||మహదానం||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Pa|||| Aanandamaananda Maayenu - Naadu Priyakumaaruni 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||Mahadaanan||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అ||ప|| నా తనయునిమాట వినండి - శద్ద మొకటి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 మేఘములో ఉద్భవించెనద్భుతముగ ||మహదానం||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A||Pa|| Naa Thanayunimaata Vinandi - Shadda Mokati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 Meghamulo Udbhavinchenadbhuthamuga ||Mahadaanan||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(్రేమించుచున్నావు నీతిని - దుర్చీతిని ద్వేషించినావు - నీవు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అందుచే నీ తోటి వారికంటె - ఆనందతైలముతో తండ్రి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(్Reminchuchunnaavu Neethini - Durcheethini Dveshinchinaavu - Neevu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Anduche Nee Thoti Vaarikante - Aanandathailamutho Thandri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అధికంబుగా నభిషేకించెను ||మహదానం||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Adhikambugaa Nabhishekinchenu ||Mahadaanan||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అంత్యదినముల యందున - ఆ వింతకుమారునిద్వారా -ఈ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మానవులతోడ మాట్లాడెను - సర్వమునకు తండ్రి తనయుని వారసునిగా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Anthyadinamula Yanduna - Aa Vinthakumaarunidvaaraa -Ee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Maanavulathoda Maatlaadenu - Sarvamunaku Thandri Thanayuni Vaarasunigaa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నియమించెను ||||మహదానం||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 తండ్రి మహమ - ఆ తత్వంబు రూపంబు తానె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Niyaminchenu ||||Mahadaanan||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 Thandri Mahama - Aa Thathvambu Roopambu Thaane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- మహాత్యమైనట్టి - మాటలచేత - సమస్తమును నిర్వహించు అందరిలో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గ్రేష్ణుండాయే ||మహదానం||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- Mahaathyamainatti - Maatalachetha - Samasthamunu Nirvahinchu Andarilo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Greshnundaaye ||Mahadaanan||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నీవు నాదు కుమారుడవు- నిన్ను ప్రేమించి కన్నాను - నేను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దండిగ తనయుని ముద్దాడుడి నిండుగ వాని నాశ్రయించుడి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Neevu Naadu Kumaarudavu- Ninnu Preminchi Kannaanu - Nenu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Dandiga Thanayuni Muddaadudi Ninduga Vaani Naashrayinchudi Randi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2026-08-11T18:37:42Z</dcterms:created>
  <dcterms:modified xsi:type="dcterms:W3CDTF">2026-08-11T18:37:42Z</dcterms:modified>
</cp:coreProperties>
</file>