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నీ స్వరము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Nee Swaramu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నీ స్వరము వినగానే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దేవా నా మనసు నిండింది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Nee Swaramu Vinagaane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Devaa Naa Manasu Nindindi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నీ ముఖము చూడగానే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 మనసు పొంగింది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Nee Mukhamu Choodagaane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 Manasu Pongindi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శ్వాసలో నువ్వే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ధ్యాసలో నువ్వే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Shwaasalo Nuvve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Dhyaasalo Nuvve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మాటలో నువ్వే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బాటలో నువ్వే (2)         ||ఒకసారి||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Maatalo Nuvve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Baatalo Nuvve (2)          ||Okasaari||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నుండి కురిసింది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ప్రేమ అయినా సరితూగునా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Nundi Kurisindi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Prema Ainaa Sarithoogunaa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రూపం మెరిసింది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తొలగించె నాలోని ఆవేదన        ||నా ప్రతి||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Roopam Merisindi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Tholaginche Naaloni Aavedana          ||Naa Prathi||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ఇలలోన ప్రతి మనిషి నీ రూపమే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బ్రతికించు మమ్ములను నీ కోసమే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Ilalona Prathi Manishi Nee Roopame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Brathikinchu Mammulanu Nee Kosame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తొలగాలి చీకట్లు వెలగాలి ప్రతి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 మమ్ములను నీ బాటలో        ||నా ప్రతి||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Tholagaali Cheekatlu Velagaali Prathi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 Mammulanu Nee Baatalo          ||Naa Prathi||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2026-02-25T09:22:38Z</dcterms:created>
  <dcterms:modified xsi:type="dcterms:W3CDTF">2026-02-25T09:22:38Z</dcterms:modified>
</cp:coreProperties>
</file>