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పావనులారా మీరు విశ్వాసంపు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Paavanulaaraa Meeru Vishvaasampu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యందు విశ్వాస - ముంచునట్టి యాత్మన్ - నే విడ్వను శత్రుకోటి - చేతికిన్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పాతాళ మెల్లన్ - వాని మ్రింగజూడన్ - నే నెల్ల వేళలందు - నే నెల్ల వేళలందు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Yandu Vishvaasa - Munchunatti Yaathman - Ne Vidvanu Shathrukoti - Chethikin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Paathaala Mellan - Vaani Mringgajoodan - Ne Nella Velalandu - Ne Nella Velalandu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నెల్ల వేళలందు - రక్షింతును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Nella Velalandu - Rakshinthunu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పావనులారా - మీరు విశ్వాసంపు - పునాది యెంతెంతో - స్థిరమైనది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శ్రేష్ఠంపు వాక్య - మా కందము నిచ్చున్ - శ్రీ యేసు నాశ్రయించు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Paavanulaaraa - Meeru Vishvaasampu - Punaadi Yenthentho - Sthiramainadi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Shreshthampu Vaakya - Maa Kandamu Nichchun - Shree Yesu Naashrayinchu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శ్రీ యేసు నాశ్రయించు - తన్నాశ్రయించు వారే - ధన్యులు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Shree Yesu Naashrayinchu - Thannaashrayinchu Vaare - Dhanyulu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నీకెట్టి విపత్తు - సంభవింపగాను - నే నీతో నున్నాను భయ - మేటికి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దేవుడన్ - నే నీ కొనర్తున్ సాయం -నా గొప్ప శక్తితోను - నా గొప్పశక్తితోను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Neeketti Vipaththu - Sambhavimpagaanu - Ne Neetho Nunnaanu Bhaya - Metiki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Devudan - Ne Nee Konarthun Saayan -Naa Goppa Shakthithonu - Naa Goppashakthithonu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గొప్ప శక్తితోను - నిన్నిల్పుదు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Goppa Shakthithonu - Ninnilpudu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దేవాగ్ని పరీక్షలు - నీకు కల్గగాను - కృపాశక్తి మెండుగా - నీకిత్తును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మంట నిన్ను - నావరింపగాను - నీలోని కల్మషంబు - నీలోని కల్మషంబు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Devaagni Pareekshalu - Neeku Kalgagaanu - Krupashakthi Mendugaa - Neekiththunu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Manta Ninnu - Naavarimpagaanu - Neeloni Kalmashambu - Neeloni Kalmashambu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నీలోని కల్మషంబు - దహించును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Neeloni Kalmashambu - Dahinchunu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వృద్ధాప్యము నందు - స్వంత ప్రజలెల్ల - నా మారని ప్రేమ రుచి - చూతురు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ప్రాయమున్ ప్రొద్దు - గ్రుంకినట్టి వేళన్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Vruddhaapyamu Nandu - Svantha Prajalella - Naa Maarani Prema Ruchi - Choothuru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Praayamun Proddu - Grungkinatti Velan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కౌగిలింతు వారిన్ - నే కౌగిలింతు వారిన్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కౌగిలింతు వారిన్ - నా కౌగిటన్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Kaugilinthu Vaarin - Ne Kaugilinthu Vaarin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Kaugilinthu Vaarin - Naa Kaugitan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2026-08-11T18:40:10Z</dcterms:created>
  <dcterms:modified xsi:type="dcterms:W3CDTF">2026-08-11T18:40:10Z</dcterms:modified>
</cp:coreProperties>
</file>