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సమయము పోనీయక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Samayamu Poneeyaka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సమయము పోనీయక సిద్ధపడుమా సంఘమా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సిద్దెలలో నూనెను సిద్ధముగ చేసుకో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Samayamu Poneeyaka Siddhapadumaa Sanghamaa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Siddelalo Noonenu Siddhamuga Chesuko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 రానైయున్నాడు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వేగమే తీసుకెళ్తాడు (2)         ||సమయము||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 Raanaiyunnaadu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Vegame Theesukelthaadu (2)        ||Samayamu||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కాలం బహు కొంచమేగా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నీకై ప్రభు వేచెనుగా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Kaalam Bahu Konchamegaa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Neekai Prabhu Vechenugaa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జాగు చేసెనేమో నీ కోసమే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సిద్ధమేనా ఇకనైనా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Jaagu Chesenemo Nee Kosame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Siddhamenaa Ikanainaa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సంధింప యేసు రాజుని త్వరపడవా            ||సమయము||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Sandhimpa Yesu Raajuni Thvarapadavaa        ||Samayamu||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వచ్చు వేళకై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వేచి నీవు ప్రార్ధించి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Vachchu Velakai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Vechi Neevu Praardhinchi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పరిశుద్ధముగా నిలిచెదవా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సిద్ధమేనా ఇకనైనా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Parishuddhamugaa Nilichedavaa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Siddhamenaa Ikanainaa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సంధింప యేసు రాజుని త్వరపడవా            ||సమయము||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Sandhimpa Yesu Raajuni Thvarapadavaa      ||Samayamu||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2026-02-25T09:21:45Z</dcterms:created>
  <dcterms:modified xsi:type="dcterms:W3CDTF">2026-02-25T09:21:45Z</dcterms:modified>
</cp:coreProperties>
</file>