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సుడిగాలైననూ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Sudigaalainanu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సుడిగాలైననూ నిశ్చలముగ చేసెదవు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బలం నీవే నా నమ్మకం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Sudigaalainanu Nischalamuga Chesedavu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Balam Neeve Naa Nammakam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కాలము నాతో ఉన్నావు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నా తోడు నడుచుచున్నావు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Kaalamu Naatho Unnaavu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Naa Thodu Naduchuchunnaavu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నాతోనే ఉంటావు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ఎగసిపడే తుఫానుల్లో – నీవే ఆశ్రయ దుర్గము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Naathone Untaavu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Egasipade Thuphaanullo – Neeve Aashraya Durgamu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ఎదురుపడే అలలెన్నైనా – అవి నీ పాదముల క్రిందనే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Edurupade Alalennainaa – Avi Nee Paadamula Krindane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నను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లెమ్మని సెలవిచ్చెదవు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Nanu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Lemmani Selavichchedavu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స్వస్థత (2)       ॥గడచిన॥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Swasthatha (2)     ||Gadachina||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వ్యాధి నీ శిరస్సు వొంగెనే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అధికారం చెల్లదే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Vyaadhi Nee Shirassu Vongene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Adhikaaram Chellade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రూపింపబడిన ఏ ఆయుధం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విరోధముగా వర్ధిల్లదు (2)      ॥ఎగసిపడే॥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Roopimpabadina Ae Aayudham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Virodhamugaa Vardhilladu (2)          ||Egasipade||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2026-02-25T09:19:16Z</dcterms:created>
  <dcterms:modified xsi:type="dcterms:W3CDTF">2026-02-25T09:19:16Z</dcterms:modified>
</cp:coreProperties>
</file>