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slideMasters/slideMaster20.xml" ContentType="application/vnd.openxmlformats-officedocument.presentationml.slideMaster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</p:sldIdLst>
  <p:notesMasterIdLst>
    <p:notesMasterId r:id="rId22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notesMaster" Target="notesMasters/notesMaster1.xml"/><Relationship Id="rId23" Type="http://schemas.openxmlformats.org/officeDocument/2006/relationships/presProps" Target="presProps.xml"/><Relationship Id="rId24" Type="http://schemas.openxmlformats.org/officeDocument/2006/relationships/viewProps" Target="viewProps.xml"/><Relationship Id="rId25" Type="http://schemas.openxmlformats.org/officeDocument/2006/relationships/theme" Target="theme/theme1.xml"/><Relationship Id="rId2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2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0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Forever Reign</a:t>
            </a:r>
            <a:endParaRPr lang="en-US" sz="4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Oh, I'm running to Your arms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I'm running to Your arms</a:t>
            </a:r>
            <a:endParaRPr lang="en-US" sz="4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riches of Your love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Will always be enough</a:t>
            </a:r>
            <a:endParaRPr lang="en-US" sz="40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Nothing compares to Your embrace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Light of the world forever reign</a:t>
            </a:r>
            <a:endParaRPr lang="en-US" sz="4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 are more – You are more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Than my words will ever say</a:t>
            </a:r>
            <a:endParaRPr lang="en-US" sz="40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 are Lord – You are Lord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All creation will proclaim</a:t>
            </a:r>
            <a:endParaRPr lang="en-US" sz="40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 are here – You are here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 your presence I'm made whole</a:t>
            </a:r>
            <a:endParaRPr lang="en-US" sz="40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 are God – You are God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Of all else I'm letting go</a:t>
            </a:r>
            <a:endParaRPr lang="en-US" sz="40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Hallelujah, forever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All the glory, forever</a:t>
            </a:r>
            <a:endParaRPr lang="en-US" sz="40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All the praise to You</a:t>
            </a:r>
            <a:endParaRPr lang="en-US" sz="40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My heart will sing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 other name</a:t>
            </a:r>
            <a:endParaRPr lang="en-US" sz="4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 are good – You are good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When there's nothing good in me</a:t>
            </a:r>
            <a:endParaRPr lang="en-US" sz="40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Jesus, Jesus</a:t>
            </a:r>
            <a:endParaRPr lang="en-US" sz="4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 are love – You are love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 display for all to see</a:t>
            </a:r>
            <a:endParaRPr lang="en-US" sz="4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 are light – You are light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When the darkness closes in</a:t>
            </a:r>
            <a:endParaRPr lang="en-US" sz="4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 are hope – You are hope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 have covered all my sin</a:t>
            </a:r>
            <a:endParaRPr lang="en-US" sz="4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 are peace – You are peace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When my fear is crippling</a:t>
            </a:r>
            <a:endParaRPr lang="en-US" sz="4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 are true – You are true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Even in my wandering</a:t>
            </a:r>
            <a:endParaRPr lang="en-US" sz="4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 are joy – You are joy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You're the reason that I sing</a:t>
            </a:r>
            <a:endParaRPr lang="en-US" sz="4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 are life – You are life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 you death has lost it's sting</a:t>
            </a:r>
            <a:endParaRPr lang="en-US" sz="4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20</Slides>
  <Notes>20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2026-02-25T09:33:53Z</dcterms:created>
  <dcterms:modified xsi:type="dcterms:W3CDTF">2026-02-25T09:33:53Z</dcterms:modified>
</cp:coreProperties>
</file>