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సన్నుతింతుమో ప్రభో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Sannuthinthumo Prabho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చింతలన్నిటిన్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పారదోలుమో ప్రభో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Chinthalannitin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Paardolumo Prabho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పవిత్ర నామమున్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స్మరియించెదన్         ||సన్నుతింతుమో||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Pavithra Naamamun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Smariyinchedan         ||Sannuthinthumo||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సన్నుతింతుమో 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సదమలమగు భక్తితో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Sannuthinthumo 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Sadamalamagu Bhakthitho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తండ్రి కావుమా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కలుషము నెడబాపుమా         ||సన్నుతింతుమో||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Thandri Kaavumaa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Kalushamu Nedabaapumaa         ||Sannuthinthumo||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 తేజమా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జ్యోతి రత్న రాజమా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Soorya Thejamaa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Jyothi Rathna Raajamaa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పాతక జన రక్షకా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పతిత పావన నామకా         ||సన్నుతింతుమో||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Paathaka Jana Rakshakaa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Pathitha Paavana Naamakaa         ||Sannuthinthumo||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 సంరక్షకా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 నిచయ పోషకా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 Samrakshakaa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 Nichaya Poshakaa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మానవ నందనా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సుగుణ మందనా         ||సన్నుతింతుమో||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Maanava Nandanaa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Suguna Mandanaa         ||Sannuthinthumo||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తత్వ బోధకా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 దాత వీవెగా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Thathva Bodhakaa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 Daatha Veevegaa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కామిత ఫలదాయక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స్వామి యేసు నాయక         ||సన్నుతింతుమో||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Kaamitha Phaladaayaka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Swaami Yesu Naayaka         ||Sannuthinthumo||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2026-02-25T09:09:24Z</dcterms:created>
  <dcterms:modified xsi:type="dcterms:W3CDTF">2026-02-25T09:09:24Z</dcterms:modified>
</cp:coreProperties>
</file>