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దాగుచోటు నీవేనయ్యా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Daaguchotu Neevenayyaa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దాగుచోటు నీవేనయ్యా – ఏసు నీ చాటున ఉన్నానయ్యా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సంతోషమే – యేసు నీ సన్నిధిలో సంతోషమే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Daaguchotu Neevenayyaa – Esu Nee Chaatuna Unnaanayyaa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Santhoshame – Yesu Nee Sannidhilo Santhoshame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జలప్రవాహములు పొరలివచ్చినను శత్రుసముహములు తరలివచ్చినను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మీది కెన్నడురావు నన్నేమి చేయలేవు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Jalapravaahamulu Poralivachchinanu Shathrusamuhamulu Tharalivachchinanu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Meedi Kennaduraavu Nannemi Cheyalevu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ముందు ఉన్న నిన్ను దాటి నన్ను చేరలేవు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Mundu Unna Ninnu Daati Nannu Cheralevu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మీద దృష్టియుంచి జ్ఞానము నేర్పెదవు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ఉపదేశముచేసి మార్గము చూపెదవు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Meeda Drushtiyunchi Gnaanamu Nerpedavu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Upadeshamuchesi Maargamu Choopedavu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పట్టుకున్నావు – నా కాలు జారనీయవు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శ్రమలో తోడైయుందువు – తప్పించి గొప్పజేతువు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Pattukunnaavu – Naa Kaalu Jaaraneeyavu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Shramalo Thodaiyunduvu – Thappinchi Goppajethuvu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ఉరిలో నుండి నను విడిపించెదవు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 తెగులు నుండి నను రక్షించెదవు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Urilo Nundi Nanu Vidipinchedavu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 Thegulu Nundi Nanu Rakshinchedavu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రాత్రిలో భయము లేదు అపాయమేమి రాదు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దూతలకాజ్ఞ ఇచ్చావు – రాయి కూడ నన్ను తాకదు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Raathrilo Bhayamu Ledu Apaayamemi Raadu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Doothalakaagna Ichchaavu – Raayi Kooda Nannu Thaakadu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2026-08-24T10:17:40Z</dcterms:created>
  <dcterms:modified xsi:type="dcterms:W3CDTF">2026-08-24T10:17:40Z</dcterms:modified>
</cp:coreProperties>
</file>