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తడితే తలుపు తీయనా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Thadithe Thalupu Theeyanaa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స్వస్థతనే వరముల దయచేయుమా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 వరకు పరుగెడుదును నీ బాటలో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Swasthathane Varamula Dayacheyumaa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 Varaku Parugedudunu Nee Baatalo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ఎల్లవేళలా నాతో ఉండి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పట్టి నడిపించు నా యేసయ్యా (2)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 Velalaa Naatho Undi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Cheyi Patti Nadipinchu Naa Yesayyaa (2)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తడితే తలుపు తీయనా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నీవుంటే ఇంకేల నాకు భయం (2)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Thadithe Thalupu Theeyanaa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Neevunte Inkela Naaku Bhayam (2)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పాపముతో నిండియున్న నా బ్రతుకును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పరిచావు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Paapamutho Nindiyunna Naa Brathukunu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Parichaavu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 జీవించుచున్న నాపై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చూపి నా తలుపు తట్టావయ్యా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 Jeevinchuchunna Naapai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Choopi Naa Thalupu Thattaavayyaa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చీకటి బ్రతుకులో వెలుగును నింపి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నడిపించగ వచ్చావయ్యా (2)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Cheekati Brathukulo Velugunu Nimpi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Nadipinchaga Vachchaavayyaa (2)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తెరిచాను నా తలుపులు రావా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 నన్ను వీడి నిన్ను వెళ్లనివ్వను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Therichaanu Naa Thalupulu Raavaa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 Nannu Veedi Ninnu Vellanivvanu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 నీవుండి పోవాలి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నడవాలి ఇక మీదట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Naalona Neevundi Povaali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Nadavaali Ika Meedata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రక్షణనే కేడెము చేత పట్టి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తలుపును తట్టి నిన్ను మహిమ పరచెద (2)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Rakshanane Kedemu Chetha Patti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Thalupunu Thatti Ninnu Mahima Paracheda (2)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విలువలేని నన్ను నీవు ఎంచుకొంటివి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వాక్యమనే ధ్యానముతో నన్ను నింపుమా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Viluvaleni Nannu Neevu Enchukontivi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Vaakyamane Dhyaanamutho Nannu Nimpumaa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2026-02-25T09:14:57Z</dcterms:created>
  <dcterms:modified xsi:type="dcterms:W3CDTF">2026-02-25T09:14:57Z</dcterms:modified>
</cp:coreProperties>
</file>