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notesMasterIdLst>
    <p:notesMasterId r:id="rId2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ధ్యానం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Dhyaanam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ఆ సిలువలో – ఆ ఘోర కల్వరిలో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తులువల మధ్యలో వ్రేళాడిన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Aa Siluvalo – Aa Ghora Kalvarilo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Thuluvala Madhyalo Vrelaadina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విలువే లేని నా బ్రతుకును – విలువ పెట్టి కొన్నావయ్యా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పాపమంతయూ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Viluve Leni Naa Brathukunu – Viluva Petti Konnaavayyaa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Paapamanthayu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భుజముపై మోసావయ్యా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Bhujamupai Mosaavayyaa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గొల్గొతా కొండ పైన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గాయాలు పొందితివే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Golgothaa Konda Paina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Gaayaalu Pondithive (3)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చెమటయు రక్తముగా – ఆత్మల వేదనయూ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పొందెను యేసు నీ కొరకే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Chematayu Rakthamugaa – Aathmala Vedanayu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Pondenu Yesu Nee Korake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తండ్రీ నీ చిత్తం – సిద్ధించు గాక అని పలికెను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Nee Chittham – Siddhinchu Gaaka Ani Palikenu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కల్వారిలో జీవామిచ్చెన్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పాపములను తొలగించుటకై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Kalvaarilo Jeevaamichchen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Paapamulanu Tholaginchutakai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సిలువన్ మోసెను యేసు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Siluvan Mosenu Yesu (2)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రగిలిందిలే ఒక జ్వాలలా – ప్రభు యేసు హృదయము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కరిగిందిలే ఒక ధారలా – పరమాత్మ రుధిరము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Ragilindile Oka Jwaalalaa – Prabhu Yesu Hrudayamu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Karigindile Oka Dhaaralaa – Paramaathma Rudhiramu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చలించిపోయెనే ఆ సిలువ ధాటికి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కసాయి చేతిలో అల్లాడిపోయెనే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Chalinchipoyene Aa Siluva Dhaatiki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Kasaayi Chethilo Allaadipoyene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సిలువే నా శరణము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 రుధిరాన్ని కార్చి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Siluve Naa Sharanamu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 Rudhiraanni Kaarchi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రగిలిందిలే ఒక జ్వాలలా – ప్రభు యేసు హృదయము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కరిగిందిలే ఒక ధారలా – పరమాత్మ రుధిరము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Ragilindile Oka Jwaalalaa – Prabhu Yesu Hrudayamu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Karigindile Oka Dhaaralaa – Paramaathma Rudhiramu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 సత్య దేవా – సిలువలో మాకై బలియై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రక్తము చిందించినావు – రక్షణిచ్చినావు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 Sathya Devaa – Siluvalo Maakai Baliyai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Rakthamu Chindinchinaavu – Rakshanichchinaavu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ఆరాధింతుము నిన్ను యేసు – ఆత్మ సత్యముతో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పాడి కొనియాడి కీర్తింతుము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Aaraadhinthumu Ninnu Yesu – Aathma Sathyamutho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Paadi Koniyaadi Keerthinthumu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పూజించి ఘనపరతుము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Poojinchi Gahanaparathumu</a:t>
            </a:r>
            <a:endParaRPr 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హాల్లేలూయా హాల్లేలూయా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ఆరాధింతుమ్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Haallelooyaa Haallelooyaa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Aaraadhinthum (3)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వెలపోసి నన్ను కొన్నావు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 త్యాగం నీవే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Velaposi Nannu Konnaavu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 Thyaagam Neeve Yesayyaa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 నీకే ఆరోపింతును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 Neeke Aaropinthunu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గాయాలు పొందినావు – వెలివేయబడినావు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శిక్ష నీవు పొంది – రక్షణను కనుపరచావు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Gaayaalu Pondinaavu – Veliveyabadinaavu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Shiksha Neevu Pondi – Rakshananu Kanuparachaavu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ఇంత అంతని – నే తెలుపలేను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కృపను చాటెదన్ – నా జీవితాంతము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Intha Anthani – Ne Thelupalenu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Krupanu Chaatedan – Naa Jeevithaanthamu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నేరము చేయని నీవు – ఈ ఘోర పాపి కొరకు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భారమైన సిలువ – మోయలేక మోసావు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Neramu Cheyani Neevu – Ee Ghora Paapi Koraku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Bhaaramaina Siluva – Moyaleka Mosaavu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కొరడాలు చెళ్ళని చీల్చెనే – నీ సుందర దేహమునే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తడిపెను నీ తనువునే రుధిరంబు ధారలే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Koradaalu Chellani Cheelchene – Nee Sundara Dehamune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Thadipenu Nee Thanuvune Rudhirambu Dhaarale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వెలి అయిన యేసయ్యా – బలి అయిన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Veli Aina Yesayyaa – Bali Aina Yesayyaa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2026-02-25T09:19:15Z</dcterms:created>
  <dcterms:modified xsi:type="dcterms:W3CDTF">2026-02-25T09:19:15Z</dcterms:modified>
</cp:coreProperties>
</file>