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యెహోవా నీవే నన్ను శోధించి యెరిగితివి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Yehovaa Neeve Nannu Shodhinchi Yerigithivi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యెహోవా నీవే నన్ను - శోధించి యెరిగితివి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Yehovaa Neeve Nannu - Shodhinchi Yerigithivi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నేను కూర్చుండుట నిలుచుట నీకు బాగుగా తెలియును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తలంపులు నీకు తెలిసెన్ నాలో కలుగక పూర్వమే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Nenu Koorchunduta Niluchuta Neeku Baagugaa Theliyunu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Thalampulu Neeku Thelisen Naalo Kalugaka Poorvame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నాదు నడక, నాదు పడక నీవే పరిశోధింతువు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ప్రవర్తన యంతా నీకే సంపూర్ణముగా తెలియును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Naadu Nadaka, Naadu Padaka Neeve Parishodhinthuvu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Pravarthana Yanthaa Neeke Sampoornamugaa Theliyunu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నీదు చేతిన్ నాపై నుంచి నన్ను ఆవరించితివి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యెడమ కుడిచేతులలో నన్ను భద్రపరతువు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Needu Chethin Naapai Nunchi Nannu Aavarinchithivi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Yedama Kudichethulalo Nannu Bhadraparathuvu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నీదు యాత్మకు మరుగైయిలలో నెచ్చటికి నే వెళ్ళెదన్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యెక్కడికి వెళ్ళినను అక్కడున్నావు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Needu Yaathmaku Marugaiyilalo Nechchatiki Ne Velledan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Yekkadiki Vellinanu Akkadunnaavu Prabhoo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నాదు అంతరంగమును నాదు ఆలోచనలను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నీవే పరిశీలించి నాకు నిమ్ము శుద్ధ హృదయమున్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Naadu Antharanggamunu Naadu Aalochanalanu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Neeve Parisheelinchi Naaku Nimmu Shuddha Hrudayamun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2026-08-11T18:40:13Z</dcterms:created>
  <dcterms:modified xsi:type="dcterms:W3CDTF">2026-08-11T18:40:13Z</dcterms:modified>
</cp:coreProperties>
</file>