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స్తుతి స్తోత్రము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Sthuthi Sthothramu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స్తుతి స్తోత్రము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వేలాది వందనాలు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Sthuthi Sthothramu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Velaadi Vandanaalu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కలుగును గాక నీకే మహిమ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ఎల్లప్పుడూ స్తుతి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Kalugunu Gaaka Neeke Mahima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Sthuthi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యేసయ్య యేసయ్య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Yesayya, Yesayya Yesayya (4)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శూన్యము నుండి సమస్తము కలుగజేసెను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నిరాకారమైన నా జీవితమునకు రూపము నిచ్చెను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Shoonyamu Nundi Samasthamu Kalugajesenu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Niraakaaramaina Naa Jeevithamunaku Roopamu Nichchenu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సర్వము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సమస్తము    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Sarvamu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Samasthamu  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 నుండి భూమికి దిగివచ్చిన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మరణమునొంది మార్గము తెరిచెను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 Nundi Bhoomiki Digivachchina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Maranamunondi Maargamu Therichenu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నా నిరీక్షణ        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Naa Nireekshana           ||Yesayya||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2026-02-25T09:21:52Z</dcterms:created>
  <dcterms:modified xsi:type="dcterms:W3CDTF">2026-02-25T09:21:52Z</dcterms:modified>
</cp:coreProperties>
</file>