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పశ్చాత్తాపము బొందుము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Pashchaaththaapamu Bondumu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బలములేని దానవే - జీవమ యాత్మ- బలము బొందుము వేగమే = యిలను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విద్యాధన - బలముల నమ్మక - కలుష జాలము వీడి - కర కడకేగుము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Balamuleni Daanave - Jeevama Yaathma- Balamu Bondumu Vegame = Yilanu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Vidyaadhana - Balamula Nammaka - Kalusha Jaalamu Veedi - Kara Kadakegumu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మందపోషకుండు క్రీస్తు - జీవమ యేసా - నందపూర్ణుండు ధీరుడు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వందిత సత్సంఘ - మందు జేరిన సత్యా = నందంబు నిత్యంబు = నొందుచు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Mandaposhakundu Kreesthu - Jeevama Yesaa - Nandapoornundu Dheerudu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Vanditha Sathsanggha - Mandu Jerina Sathyaa = Nandambu Nithyambu = Nonduchu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నుందువు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Nunduvu 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పశ్చాత్తాపము బొందుము - జీవమ నీవు - ప్రభుని సన్నిధి కేగుము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పశ్చాత్తాపములేని - ప్రజలెవ్వరికి గాని - నిశ్చయముగ గల్లు - నిత్యమౌ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Pashchaaththaapamu Bondumu - Jeevama Neevu - Prabhuni Sannidhi Kegumu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Pashchaaththaapamuleni - Prajalevvariki Gaani - Nishchayamuga Gallu - Nithyamau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నరకంబు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Narakambu 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ఎంత పాపవైనను - జీవమ క్రీస్తు - చెంత ప్రార్థన జేయుము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సంతోషమును మన - శాంతిని నొసంగున - నంతు౭డైన విమ-లాత్ముః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Entha Paapavainanu - Jeevama Kreesthu - Chentha Praarthana Jeyumu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Santhoshamunu Mana - Shaanthini Nosangguna - Nanthu౭Daina Vima-Laathmuh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డాదరించు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Daadarinchu 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జారచోరకార్యము -లేవైనను - బారందోలును వేగము = నా రాజ్యమును వెదకు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నరు లందజకు జీవ - ధార లిచ్చెదనని - కోరి కర్త వచించె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Jaarachorakaaryamu -Levainanu - Baarandolunu Vegamu = Naa Raajyamunu Vedaku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Naru Landajaku Jeeva - Dhaara Lichchedanani - Kori Kartha Vachinche 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వినుము ప్రభువు వాక్యము - జీవమ నీవు - గనుము రక్షణ భాగ్యము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 నిత్యముగాదు - నిను నీవె నమ్మకు - వినయ బుద్ధిని గ్రీస్తు - ఘనము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Vinumu Prabhuvu Vaakyamu - Jeevama Neevu - Ganumu Rakshana Bhaagyamu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 Nithyamugaadu - Ninu Neeve Nammaku - Vinaya Buddhini Greesthu - Ghanamu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వెదుకుము వేగ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Vedukumu Vega ॥Pashchaaththaa॥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దిక్కుమాలిన దానవే - జీవమ ప్రభుని - (మొక్కి పరమును జేరవే = నిక్మమిది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- మెక్కువగా నున్న - మక్కువతో నిన్ను - గ్రక్కున విడిపించు ॥పశ్చాత్తా॥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Dikkumaalina Daanave - Jeevama Prabhuni - (Mokki Paramunu Jerave = Nikmamidi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- Mekkuvagaa Nunna - Makkuvatho Ninnu - Grakkuna Vidipinchu ॥Pashchaaththaa॥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2026-08-11T18:43:41Z</dcterms:created>
  <dcterms:modified xsi:type="dcterms:W3CDTF">2026-08-11T18:43:41Z</dcterms:modified>
</cp:coreProperties>
</file>