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దొరా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Doraa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పండింది నా నోముల పంట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పంచినా తరగదు ఈ దేటంట (2)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Pandindi Naa Nomula Panta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Panchinaa Tharagadu Ee Detanta (2)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దాగు చోటు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చికాకు పడక నన్ను కాచేవయ్యా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Daagu Chotu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Chikaaku Padaka Nannu Kaachevayyaa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ఏకాకి నేనింక కాబోనయ్యా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 కోసమే ఉన్నానయ్యా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Ekaaki Neninka Kaabonayyaa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 Kosame Unnaanayyaa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శ్రీమంతుడా సాత్వికుడా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పరిపూర్ణుడా కడు దీనుడా (2)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Sreemanthudaa Saathvikudaa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Paripoornudaa Kadu Deenudaa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 దొరా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సాటి ఎవరయ్యా ఈ ధర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 Doraa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Saati Evarayyaa Ee Dhara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కోసమే వచ్చిన సర్వేశ్వరా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విడిపించిన కరుణాకరా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Kosame Vachchina Sarveshvaraa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Vidipinchina Karunaakaraa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 నిన్నే కొలుతు ప్రాణేశ్వరా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వేసారిపోనయ్యా ధవళాంబరా (2)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 Ninne Koluthu Praaneshwaraa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Vesaariponayyaa Dhavalaambaraa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మండే నా బ్రతుకే పాటగా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నిండైన నీ బ్రతుకే బాటగా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Mande Naa Brathuke Paatagaa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Nindaina Nee Brathuke Baatagaa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పండంటి నీ ప్రేమ తోటలో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మెండైన నీ వాక్యపు ఊటలో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Pandanti Nee Prema Thotalo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Mendaina Nee Vaakyapu Ootalo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దొరికింది నా వరాల మూట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సప్త స్వరాలే చాలవింక నా నోట (2)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Dorikindi Naa Varaala Moota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Saptha Swaraale Chaalavinka Naa Nota (2)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నలిగిన నా బ్రతుకే అర్పణమయ్యా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వెలుగైన నీ వాక్యమే దర్పణమయ్యా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Naligina Naa Brathuke Arpanamayyaa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Velugaina Nee Vaakyame Darpanamayyaa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మిగిలిన శ్రమలను సంతర్పణలో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కదిలే కన్నీటి అర్చనలో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Migilina Shramalanu Santharpanalo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Kadile Kanneeti Archanalo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2026-02-25T09:16:26Z</dcterms:created>
  <dcterms:modified xsi:type="dcterms:W3CDTF">2026-02-25T09:16:26Z</dcterms:modified>
</cp:coreProperties>
</file>