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రాజులకు రాజైన ఈ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Raajulaku Raajaina Ee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రాజులకు రాజైన ఈ మన విభుని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పూజ చేయుటకు రండి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Raajulaku Raajaina Ee Mana Vibhuni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Pooja Cheyutaku Randi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జయశాలి కన్నా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మనకింకా రాజెవ్వరును లేరని       ||రాజులకు||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Jayashaali Kannaa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Manakinkaa Raajevvarunu Lerani       ||Raajulaku||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 గల సోదరుండై ఈయన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ధరణికేతెంచెనయ్యా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 Gala Sodarundai Eeyana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Dharanikethenchenayyaa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స్థిరముగా నమ్ముకొనిన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మనకొసగు పరలోక రాజ్యమును       ||రాజులకు||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Sthiramuga Nammukonina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Manakosagu Paraloka Raajyamunu       ||Raajulaku||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నక్కలకు బొరియలుండే నాకాశ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పక్షులకు గూళ్లుండెను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Nakkalaku Boriyalunde Naakaasha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Pakshulaku Goollundenu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ఒక్కింత స్థలమైనను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విభుని కెక్కడ లేకుండెను       ||రాజులకు||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Okkintha Sthalamainanu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Vibhuni Kekkada Lekundenu       ||Raajulaku||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త్వరపడి రండి రండి ఈ పరమ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గురుని యొద్దకు మీరలు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Thvarapadi Randi Randi Ee Parama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Guruni Yoddaku Meeralu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దరికి జేరిన వారిని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ప్రభువు తరుమడెన్నడు దూరము       ||రాజులకు||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Dariki Jerina Vaarini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Prabhuvu Tharumadennadu Dooramu       ||Raajulaku||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2026-02-25T09:21:56Z</dcterms:created>
  <dcterms:modified xsi:type="dcterms:W3CDTF">2026-02-25T09:21:56Z</dcterms:modified>
</cp:coreProperties>
</file>