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రాజా రారా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Raajaa Raaraa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రాజా రారా – రాజులకు రాజువై రారా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రాజయేసు రాజ్యమేల రారా – రవికోటి తేజ యేసు రారా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Raajaa Raaraa – Raajulaku Raajuvai Raaraa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Yesu Raajyamela Raaraa – Ravikoti Theja Yesu Raaraa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మేఘ వాహనంబు మీద వేగమే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మించు వైభవంబు తోడ వేగమే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Megha Vaahanambu Meeda Vegame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Minchu Vaibhavambu Thoda Vegame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భూజనంబులెల్ల తేరిచూడగా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నీ జనంబు స్వాగతంబునీయగా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Bhoojanambulella Theri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Nee Janambu Swaagathambuneeyagaa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రాజ్యస్థాపనంబు సేయ – భూరాజులెల్ల గూలిపోవ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ఆకసంబు మారిపోవ – నీ మహా ప్రభావమున వేగ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 Sthaapanambu Seya – Bhoo Raajulella Goolipova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Aakasambu Maaripova – Nee Mahaa Prabhaavamuna Vega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ఆకసమున దూత లార్భటింపగా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ఆదిభక్త సంఘ సమేతంబుగా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Aakasamuna Dootha-laarbhatimpagaa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 Aadi Bhaktha Sangha Samethambugaa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ఆకసంబు మధ్య వీధిలోన – ఏకమై మహాసభ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నాధ! నీదు మహిమలోన – మాకదే మహానందమౌగ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Aakasambu Madhya Veedhilona – Ekamai Mahaa Sabha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Naatha! Needu Mahimalona – Maakade Mahaanandamouga      ||Raajaadhi||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పరమ యెరుషలేము పుణ్య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ఓ… గొఱియపిల్ల క్రీస్తు పుణ్య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Parama Yerushalemu Punya Sanghamaa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O… Goriyapilla Kreesthu Punya Sanghamaa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దూతలార! భక్తులారా! – పౌలపోస్తులారా! పెద్దలారా!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గొఱియపిల్ల యేసురాజు పేర – క్రొత్త గీతమెత్తి పాడరారా     ||రాజాధి||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Doothalaara! Bhakthulaaraa! – Poulaposthulaaraa! Peddalaaraa!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Goriyapilla Yesuraaja Pera – Krottha Geethametthi Paada Raaraa      ||Raajaadhi||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2026-02-25T09:15:42Z</dcterms:created>
  <dcterms:modified xsi:type="dcterms:W3CDTF">2026-02-25T09:15:42Z</dcterms:modified>
</cp:coreProperties>
</file>