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స్తోత్రించి కీర్తింతుము ఘనపరచెదము కొనియాడెదము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Sthothrinchi Keerthinthumu Ghanaparachedamu Koniyaadedamu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అగ్ని వంటి కన్నులు - విఘ్నముల నుండి విడిపించు"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తగిన సహాయము చేయును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Agni Vanti Kannulu - Vighnamula Nundi Vidipinchu"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Thagina Sahaayamu Cheyunu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ఎక్కాలమందును కునుకవు - మక్కువ పిల్లలకు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Ekkaalamandunu Kunukavu - Makkuva Pillalaku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హాగరును చూచిన కన్నులు - అనేకుల చూచెను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శ్రాయేలుల కనికరించె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Haagarunu Choochina Kannulu - Anekula Choochenu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Shraayelula Kanikarinche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ఎజ్రాకు సహాయపడెన్ - నిద్రించవు నెపుడు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Ejraaku Sahaayapaden - Nidrinchavu Nepudu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నీతిమంతుల జూచె - దాదిబోలి కాచెన్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జ్యోతుల వలె నుండును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Neethimanthula Jooche - Daadiboli Kaachen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Jyothula Vale Nundunu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అతిబలమిచ్చు అవసరతన్ - క్షితినిను విడువడు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Athibalamichchu Avasarathan - Kshithininu Viduvadu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ఏడు కన్నులు గలవాడు - నాడు నేడు కాపాడును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ఎడతెగని చెడుగుల బాపున్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Edu Kannulu Galavaadu - Naadu Nedu Kaapaadunu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Edathegani Chedugula Baapun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రేడుల నేర్పరచు వాడు - పాడుడి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Redula Nerparachu Vaadu - Paadudi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స్తోత్రించి కీర్తింతుము - ఘనపరచెదము - కొనియాడెదము 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Sthothrinchi Keerthinthumu - Ghanaparachedamu - Koniyaadedamu 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ఆదరించి - కాపాడువాడు - ఈడేర్చువాడు (2) - స్తోత్రించి కీర్తింతుము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Aadarinchi - Kaapaaduvaadu - Eederchuvaadu (2) - Sthothrinchi Keerthinthumu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మనకింత వరకు సహాయపడెన్ - తానప్పగించుకొనె మనకై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మనల నడిపెను సుఖముగను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Manakintha Varaku Sahaayapaden - Thaanappaginchukone Manakai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Manala Nadipenu Sukhamuganu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తనదు సత్యము నేర్పించి - కనుపాపగ కాచె ఆ ...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Thanadu Sathyamu Nerpinchi - Kanupaapaga Kaache Aa ...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ఈ ధరలోని నరులలో - యధార్థ హృదయులకు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ముదమున తన చిత్తము తెలుపున్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Ee Dharaloni Narulalo - Yadhaartha Hrudayulaku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Mudamuna Thana Chiththamu Thelupun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పదిలముగ ప్రభుకన్నులు - పృథివిని పరుగెత్తు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Padilamuga Prabhukannulu - Pruthivini Parugeththu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అన్ని సమయములలో - కన్నులతో బోధించును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నన్ను మార్చెను తప్పినన్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Anni Samayamulalo - Kannulatho Bodhinchunu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Nannu Maarchenu Thappinan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పెన్నుగ హృదయము నాదరించె - అన్న గురుయేసు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Pennuga Hrudayamu Naadarinche - Anna GuruYesu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2026-08-11T18:39:16Z</dcterms:created>
  <dcterms:modified xsi:type="dcterms:W3CDTF">2026-08-11T18:39:16Z</dcterms:modified>
</cp:coreProperties>
</file>