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all the world around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His loving care,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 my heart grows weary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never will despair;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He is leading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all the stormy blast,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of His appearing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come at last!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lives! He lives!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Jesus lives today!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walks with me, and talks with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Along life’s narrow way.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lives! He lives, salvation to impart!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ask me how I know He lives: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 within my heart!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Rejoice, rejoice, oh Christian,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voice and sing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Eternal hallelujahs to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serve a risen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in the world today;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hope of all who seek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help of all who find,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other is so loving,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good and kind!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lives, He lives,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Jesus lives today!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walks with me and talks with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Along life’s narrow way.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lives, He lives, salvation to impart!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ask me how I know He lives: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 within my heart!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He is living,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Whatever men may say;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His hand of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His voice of cheer,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just the time I need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He’s always near.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lives! He lives!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Jesus lives today!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walks with me, and talks with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Along life’s narrow way.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lives! He lives, salvation to impart!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ask me how I know He lives: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lives within my heart!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2026-08-24T07:33:58Z</dcterms:created>
  <dcterms:modified xsi:type="dcterms:W3CDTF">2026-08-24T07:33:58Z</dcterms:modified>
</cp:coreProperties>
</file>