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దైవ కుటుంబం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Daiva Kutumbam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భయభక్తులు దేవోక్తులు మా అన్న పానాలు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యొక్క నట్టింట్లో వసియించును దేవుడు(2)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 Bhakthulu Devokthulu Maa Anna Paanaalu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Yokka Nattintlo Vasiyinchunu Devudu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పెనవేసుకున్న బంధాలే ఈ కుటుంబం (2)         ||దైవ కుటుంబపు||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Penavesukunna Bandhaale Ee Kutumbam (2)        ||Daiva Kutumbapu||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దైవ కుటుంబం ధరణిలో దేవుని ప్రతిబింబం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శాంతి సంతోషాలకు అది నిలయం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Daiva Kutumbam Dharanilo Devuni Prathibimbam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Shaanthi Santhoshaalaku Adi Nilayam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ఆప్యాయత అనురాగాలకు ఇక ఆరంభం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విశ్వాసపు వాకిళ్ళు పరిశుద్ధత లోగిళ్ళు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Aapyaayatha Anuraagaalaku Ika Aarambham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Vishwaasapu Vaakillu Parishuddhatha Logillu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ఆతిథ్యమిచ్చే వంటిల్లు వర్ధిల్లు నూరేళ్ళు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దైవ కుటుంబపు సంతోషం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Aathithyamichche Vantillu Vardhillu Noorellu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Daiva Kutumbapu Santhosham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కని విని ఎరుగని ఆనందం (4)        ||దైవ కుటుంబం||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Kani Vini Erugani Aanandam (4)         ||Daiva Kutumbam||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 పొందిన కుటుంబం మోక్ష పురికి సోపానం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క్రమశిక్షణ కలిగిన కుటుంబం వీక్షించు దైవ సాన్నిధ్యం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 Pondina Kutumbam Moksha Puriki Sopaanam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Krama Shikshana Kaligina Kutumbam Veekshinchu Daiva Saanidhyam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అపార్ధాలు అంతరాలు లేనట్టి అన్యోన్యత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షడ్రుచుల ఘుమఘుమలు గుభాలించు మా ఇంట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Apaardhaalu Aantharaalu Lenatti Anyonyatha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Shadruchula Ghuma Ghumalu Gubhaalinchi Maa Inta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అష్టైశ్వర్యాలకు తూలతూగే కుటుంబం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తరతరాలు వర్ధిల్లే కుటుంబం (2)         ||దైవ కుటుంబపు||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Ashtaishwaryaalaku Thulathooge Kutumbam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Thara Tharaalu Vardhille Kutumbam (2)        ||Daiva Kutumbapu||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మమతలు కలిగిన కుటుంబం సంతృప్తినిచ్చే కుటుంబం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ధాన్య ధన వస్తు వాహనాలు కావు మా యింటి కంభాలు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Mamathalu Kaligina Kutumbam Santhrupthinichche Kutumbam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Dhaanya Dhana vasthu Vaahanaalu Kaavu Maa Yinti Kambhaalu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2026-02-25T09:14:31Z</dcterms:created>
  <dcterms:modified xsi:type="dcterms:W3CDTF">2026-02-25T09:14:31Z</dcterms:modified>
</cp:coreProperties>
</file>