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చిత్తమునే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Chitthamune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శత్రువుపైనే జయమునిచ్చి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ఆశ్రయమై ధైర్యమును నింపి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Shathruvupaine Jayamunichchi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Aashrayamai Dhairyamunu Nimpi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కోట నీవైతివే 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Kota Neevaithive   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చిత్తమునే నెరవేర్చుటకై నను ఎన్నుకొని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కృపావరమునే దానముగా దయచేసి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Chitthamune Neraverchutakai Nanu Ennukoni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Krupaa Varamune Daanamugaa Dayachesi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ప్రేమలో పరవశించి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సన్నిధిలో నే చేరి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Premalo Paravashinchi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Sannidhilo Ne Cheri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నామమును నీ ప్రేమను నేను ఘనపరచెదను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దేవా… నా దేవా…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Naamamunu Nee Premanu Nenu Ghanaparachedanu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Devaa.. Naa Devaa…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యేసయ్యా నా రక్షకుడా (2)      ||నీ చిత్తమునే||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Yesayyaa Naa Rakshakudaa (2)          ||Nee Chitthamune||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హృదయము బద్దలై ఏడ్చిన వేళ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 ప్రార్దన చేసిన వేళ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Hrudayamu Baddalai Edchina Vela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 Praardhana Chesina Vela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చిత్తముకై నే ఎదురు చూసి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బలము పొంద సహియింప చేసి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Chitthamukai Ne Eduru Choosi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Balamu Ponda Sahiyimpa Chesi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ప్రాణమును తృప్తి పరచితివే 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Praanamunu Thrupthi Parachithive   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నాలోని ప్రాణం తల్లడిల్లిపోగా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భూదిగంతములనుండి మొర్ర పెట్టుచున్నాను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Naaloni Praanam Thalladillipogaa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Bhoodiganthamula Nundi Morra Pettuchunnaanu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2026-02-25T09:27:17Z</dcterms:created>
  <dcterms:modified xsi:type="dcterms:W3CDTF">2026-02-25T09:27:17Z</dcterms:modified>
</cp:coreProperties>
</file>