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ప్రణుతింతుము మా యెహోవా పరిపూర్ణ మహిమ ప్రభావా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Pranuthinthumu Maa Yehovaa Paripoorna Mahima Prabhaavaa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ప్రణుతింతుము మా యెహోవా - పరిపూర్ణ మహిమ ప్రభావా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Pranuthinthumu Maa Yehovaa - Paripoorna Mahima Prabhaavaa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ప్రబలెన్ నీ రక్షణ మా విభవా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Prabalen Nee Rakshana Maa Vibhavaa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నేను నిదురబోయి మేలు కొందును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నాపైన పదివేలు మోహరించినను (2)- నేనెన్నడు వెరువబోను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Nenu Niduraboyi Melu Kondunu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Naapaina Padivelu Moharinchinanu (2)- Nenennadu Veruvabonu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మీదికి లేచి భాధించువారు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వానికి రక్షణ లేదనువారు - వేలాదిగా నిల్చినారు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Meediki Lechi Bhaadhinchuvaaru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Vaaniki Rakshana Ledanuvaaru - Velaadigaa Nilchinaaru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యెలుగెత్తి యెహోవా సన్నిధియందు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విలపించి వేడినయట్టి దినమందు - వింతగ రక్షించితివంచు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Yelugeththi Yehovaa Sannidhiyandu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Vilapinchi Vedinayatti Dinamandu - Vinthaga Rakshinchithivanchu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రక్షణనిచ్చుట మన యెహోవాది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రారాజు ప్రజలకు ఆశీర్వాదంబు - రంజిల్లు నీ ధరణియందు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Rakshananichchuta Mana Yehovaadi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Raaraaju Prajalaku Aasheervaadambu - Ranjillu Nee Dharaniyandu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అందచందాల మోము మెరిసింది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మాటలమృత ధారలొలికింది - నిన్నే ప్రేమించి పూజింతున్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Andachandaala Momu Merisindi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Maatalamrutha Dhaaralolikindi - Ninne Preminchi Poojinthun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2026-08-11T18:48:43Z</dcterms:created>
  <dcterms:modified xsi:type="dcterms:W3CDTF">2026-08-11T18:48:43Z</dcterms:modified>
</cp:coreProperties>
</file>